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Default Extension="pdf" ContentType="application/pdf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132" d="100"/>
          <a:sy n="132" d="100"/>
        </p:scale>
        <p:origin x="-10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theme" Target="theme/theme1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EA93-965C-C54E-AD0A-45E6F796A513}" type="datetimeFigureOut">
              <a:rPr lang="en-US" smtClean="0"/>
              <a:pPr/>
              <a:t>6/25/09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9A09F-CF2D-F44D-9AA3-CB707719EA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EA93-965C-C54E-AD0A-45E6F796A513}" type="datetimeFigureOut">
              <a:rPr lang="en-US" smtClean="0"/>
              <a:pPr/>
              <a:t>6/25/09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9A09F-CF2D-F44D-9AA3-CB707719EA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EA93-965C-C54E-AD0A-45E6F796A513}" type="datetimeFigureOut">
              <a:rPr lang="en-US" smtClean="0"/>
              <a:pPr/>
              <a:t>6/25/09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9A09F-CF2D-F44D-9AA3-CB707719EA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EA93-965C-C54E-AD0A-45E6F796A513}" type="datetimeFigureOut">
              <a:rPr lang="en-US" smtClean="0"/>
              <a:pPr/>
              <a:t>6/25/09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9A09F-CF2D-F44D-9AA3-CB707719EA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EA93-965C-C54E-AD0A-45E6F796A513}" type="datetimeFigureOut">
              <a:rPr lang="en-US" smtClean="0"/>
              <a:pPr/>
              <a:t>6/25/09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9A09F-CF2D-F44D-9AA3-CB707719EA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EA93-965C-C54E-AD0A-45E6F796A513}" type="datetimeFigureOut">
              <a:rPr lang="en-US" smtClean="0"/>
              <a:pPr/>
              <a:t>6/25/09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9A09F-CF2D-F44D-9AA3-CB707719EA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EA93-965C-C54E-AD0A-45E6F796A513}" type="datetimeFigureOut">
              <a:rPr lang="en-US" smtClean="0"/>
              <a:pPr/>
              <a:t>6/25/09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9A09F-CF2D-F44D-9AA3-CB707719EA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EA93-965C-C54E-AD0A-45E6F796A513}" type="datetimeFigureOut">
              <a:rPr lang="en-US" smtClean="0"/>
              <a:pPr/>
              <a:t>6/25/09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9A09F-CF2D-F44D-9AA3-CB707719EA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EA93-965C-C54E-AD0A-45E6F796A513}" type="datetimeFigureOut">
              <a:rPr lang="en-US" smtClean="0"/>
              <a:pPr/>
              <a:t>6/25/09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9A09F-CF2D-F44D-9AA3-CB707719EA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EA93-965C-C54E-AD0A-45E6F796A513}" type="datetimeFigureOut">
              <a:rPr lang="en-US" smtClean="0"/>
              <a:pPr/>
              <a:t>6/25/09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9A09F-CF2D-F44D-9AA3-CB707719EA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1EA93-965C-C54E-AD0A-45E6F796A513}" type="datetimeFigureOut">
              <a:rPr lang="en-US" smtClean="0"/>
              <a:pPr/>
              <a:t>6/25/09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9A09F-CF2D-F44D-9AA3-CB707719EA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1EA93-965C-C54E-AD0A-45E6F796A513}" type="datetimeFigureOut">
              <a:rPr lang="en-US" smtClean="0"/>
              <a:pPr/>
              <a:t>6/25/09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9A09F-CF2D-F44D-9AA3-CB707719EA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df"/><Relationship Id="rId3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Bio Eyes	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Impact/Reflection	</a:t>
            </a:r>
          </a:p>
          <a:p>
            <a:r>
              <a:rPr lang="en-US" dirty="0" smtClean="0"/>
              <a:t>Aaron Patterson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up early was hard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0610" r="-10610"/>
          <a:stretch>
            <a:fillRect/>
          </a:stretch>
        </p:blipFill>
        <p:spPr/>
      </p:pic>
      <p:sp>
        <p:nvSpPr>
          <p:cNvPr id="6" name="TextBox 5"/>
          <p:cNvSpPr txBox="1"/>
          <p:nvPr/>
        </p:nvSpPr>
        <p:spPr>
          <a:xfrm>
            <a:off x="2209800" y="5867401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Thank God for coffee and food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charset="2"/>
              <a:buChar char="u"/>
            </a:pPr>
            <a:r>
              <a:rPr lang="en-US" dirty="0" smtClean="0"/>
              <a:t>I learned about Bio-EYES last year and was fascinated by the cool equiptment that was brought into the room	</a:t>
            </a:r>
          </a:p>
          <a:p>
            <a:pPr>
              <a:buFont typeface="Wingdings" charset="2"/>
              <a:buChar char="u"/>
            </a:pPr>
            <a:r>
              <a:rPr lang="en-US" dirty="0" smtClean="0"/>
              <a:t>Seeing the fish and the process in action has been awesome</a:t>
            </a:r>
          </a:p>
          <a:p>
            <a:pPr>
              <a:buFont typeface="Wingdings" charset="2"/>
              <a:buChar char="u"/>
            </a:pPr>
            <a:r>
              <a:rPr lang="en-US" dirty="0" smtClean="0"/>
              <a:t>Many ideas are running through my mind, cant wait to get started.</a:t>
            </a:r>
            <a:endParaRPr lang="en-US" dirty="0" smtClean="0"/>
          </a:p>
          <a:p>
            <a:pPr>
              <a:buFont typeface="Wingdings" charset="2"/>
              <a:buChar char="u"/>
            </a:pPr>
            <a:endParaRPr lang="en-US" dirty="0" smtClean="0"/>
          </a:p>
          <a:p>
            <a:pPr>
              <a:buFont typeface="Wingdings" charset="2"/>
              <a:buChar char="u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0" y="6349206"/>
            <a:ext cx="1752217" cy="101758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MODERN LAB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u"/>
            </a:pPr>
            <a:r>
              <a:rPr lang="en-US" dirty="0" smtClean="0"/>
              <a:t>PGLO LAB was fun</a:t>
            </a:r>
          </a:p>
          <a:p>
            <a:pPr>
              <a:buFont typeface="Wingdings" charset="2"/>
              <a:buChar char="u"/>
            </a:pPr>
            <a:r>
              <a:rPr lang="en-US" dirty="0" smtClean="0"/>
              <a:t>DNA lab was cool.  Loved playing with the centrifuge machines ( Kind of like CSI).</a:t>
            </a:r>
          </a:p>
          <a:p>
            <a:pPr>
              <a:buFont typeface="Wingdings" charset="2"/>
              <a:buChar char="u"/>
            </a:pPr>
            <a:r>
              <a:rPr lang="en-US" dirty="0" smtClean="0"/>
              <a:t>Hands on, hands on, hands on… </a:t>
            </a:r>
            <a:r>
              <a:rPr lang="en-US" dirty="0" err="1" smtClean="0"/>
              <a:t>nuff</a:t>
            </a:r>
            <a:r>
              <a:rPr lang="en-US" dirty="0" smtClean="0"/>
              <a:t> said.</a:t>
            </a:r>
            <a:endParaRPr lang="en-US" dirty="0" smtClean="0"/>
          </a:p>
          <a:p>
            <a:pPr>
              <a:buFont typeface="Wingdings" charset="2"/>
              <a:buChar char="u"/>
            </a:pPr>
            <a:r>
              <a:rPr lang="en-US" dirty="0" smtClean="0"/>
              <a:t>Modern Lab had me scared for a moment.  Felt like</a:t>
            </a:r>
            <a:r>
              <a:rPr lang="en-US" dirty="0" smtClean="0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90800" y="5029200"/>
            <a:ext cx="106680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8060" y="4946816"/>
            <a:ext cx="1752217" cy="101758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u"/>
            </a:pPr>
            <a:r>
              <a:rPr lang="en-US" dirty="0" smtClean="0"/>
              <a:t>Thanks to my colleagues I finally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127375" y="2116639"/>
            <a:ext cx="2889250" cy="26231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 Eyes</a:t>
            </a:r>
            <a:endParaRPr lang="en-US" dirty="0"/>
          </a:p>
        </p:txBody>
      </p:sp>
      <p:pic>
        <p:nvPicPr>
          <p:cNvPr id="4" name="Content Placeholder 3" descr="IMG_4528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457201" y="1600200"/>
            <a:ext cx="8229600" cy="46482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§"/>
            </a:pPr>
            <a:r>
              <a:rPr lang="en-US" dirty="0" smtClean="0"/>
              <a:t>Never had this kind of Science when I was a kid.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Loved learning about stem cell research, and what uses  bio-eyes research is covering.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After being introduced to  bio-EYES  I would love to continue learning more and following up on the teaching and researching aspect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 Tours</a:t>
            </a:r>
            <a:endParaRPr lang="en-US" dirty="0"/>
          </a:p>
        </p:txBody>
      </p:sp>
      <p:pic>
        <p:nvPicPr>
          <p:cNvPr id="4" name="Content Placeholder 3" descr="IMG_4502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457200" y="1143000"/>
            <a:ext cx="8229600" cy="4525963"/>
          </a:xfrm>
        </p:spPr>
      </p:pic>
      <p:sp>
        <p:nvSpPr>
          <p:cNvPr id="5" name="TextBox 4"/>
          <p:cNvSpPr txBox="1"/>
          <p:nvPr/>
        </p:nvSpPr>
        <p:spPr>
          <a:xfrm>
            <a:off x="2133600" y="6019800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Cover your eyes!! Hyde’s assistant is coming.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Enjoyed this group </a:t>
            </a:r>
            <a:r>
              <a:rPr lang="en-US" smtClean="0"/>
              <a:t>of Teachers</a:t>
            </a:r>
            <a:endParaRPr lang="en-US"/>
          </a:p>
        </p:txBody>
      </p:sp>
      <p:pic>
        <p:nvPicPr>
          <p:cNvPr id="5" name="Content Placeholder 4" descr="IMG_4544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194</Words>
  <Application>Microsoft Macintosh PowerPoint</Application>
  <PresentationFormat>On-screen Show (4:3)</PresentationFormat>
  <Paragraphs>24</Paragraphs>
  <Slides>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Bio Eyes  </vt:lpstr>
      <vt:lpstr>Getting up early was hard</vt:lpstr>
      <vt:lpstr>Slide 3</vt:lpstr>
      <vt:lpstr>MODERN LAB  </vt:lpstr>
      <vt:lpstr>Slide 5</vt:lpstr>
      <vt:lpstr>Bio Eyes</vt:lpstr>
      <vt:lpstr>Slide 7</vt:lpstr>
      <vt:lpstr>Lab Tours</vt:lpstr>
      <vt:lpstr>Enjoyed this group of Teachers</vt:lpstr>
    </vt:vector>
  </TitlesOfParts>
  <Company>University of Notre Dame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 Eyes  </dc:title>
  <dc:creator>LightWave</dc:creator>
  <cp:lastModifiedBy>LightWave</cp:lastModifiedBy>
  <cp:revision>3</cp:revision>
  <dcterms:created xsi:type="dcterms:W3CDTF">2009-06-25T15:21:03Z</dcterms:created>
  <dcterms:modified xsi:type="dcterms:W3CDTF">2009-06-25T16:04:12Z</dcterms:modified>
</cp:coreProperties>
</file>