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14.xml" ContentType="application/vnd.openxmlformats-officedocument.presentationml.slideLayout+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Layouts/slideLayout9.xml" ContentType="application/vnd.openxmlformats-officedocument.presentationml.slideLayout+xml"/>
  <Override PartName="/ppt/slides/slide4.xml" ContentType="application/vnd.openxmlformats-officedocument.presentationml.slide+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ppt/slideLayouts/slideLayout16.xml" ContentType="application/vnd.openxmlformats-officedocument.presentationml.slideLayout+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13.xml" ContentType="application/vnd.openxmlformats-officedocument.presentationml.slideLayout+xml"/>
  <Override PartName="/docProps/core.xml" ContentType="application/vnd.openxmlformats-package.core-properties+xml"/>
  <Default Extension="bin" ContentType="application/vnd.openxmlformats-officedocument.presentationml.printerSettings"/>
  <Override PartName="/ppt/slideLayouts/slideLayout15.xml" ContentType="application/vnd.openxmlformats-officedocument.presentationml.slideLayout+xml"/>
  <Default Extension="rels" ContentType="application/vnd.openxmlformats-package.relationships+xml"/>
  <Override PartName="/ppt/slides/slide6.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sldIdLst>
    <p:sldId id="256" r:id="rId2"/>
    <p:sldId id="257" r:id="rId3"/>
    <p:sldId id="260" r:id="rId4"/>
    <p:sldId id="263" r:id="rId5"/>
    <p:sldId id="261" r:id="rId6"/>
    <p:sldId id="262" r:id="rId7"/>
    <p:sldId id="264"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Objects="1">
      <p:cViewPr varScale="1">
        <p:scale>
          <a:sx n="132" d="100"/>
          <a:sy n="132" d="100"/>
        </p:scale>
        <p:origin x="-1016"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8" Type="http://schemas.openxmlformats.org/officeDocument/2006/relationships/slide" Target="slides/slide7.xml"/><Relationship Id="rId13" Type="http://schemas.openxmlformats.org/officeDocument/2006/relationships/tableStyles" Target="tableStyles.xml"/><Relationship Id="rId10" Type="http://schemas.openxmlformats.org/officeDocument/2006/relationships/presProps" Target="presProps.xml"/><Relationship Id="rId5" Type="http://schemas.openxmlformats.org/officeDocument/2006/relationships/slide" Target="slides/slide4.xml"/><Relationship Id="rId12" Type="http://schemas.openxmlformats.org/officeDocument/2006/relationships/theme" Target="theme/theme1.xml"/><Relationship Id="rId2" Type="http://schemas.openxmlformats.org/officeDocument/2006/relationships/slide" Target="slides/slide1.xml"/><Relationship Id="rId9" Type="http://schemas.openxmlformats.org/officeDocument/2006/relationships/printerSettings" Target="printerSettings/printerSettings1.bin"/><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3"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png"/><Relationship Id="rId3"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7.png"/><Relationship Id="rId3"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pic>
        <p:nvPicPr>
          <p:cNvPr id="8" name="Picture 7" descr="Overlay-TitleSlide.png"/>
          <p:cNvPicPr>
            <a:picLocks noChangeAspect="1"/>
          </p:cNvPicPr>
          <p:nvPr/>
        </p:nvPicPr>
        <p:blipFill>
          <a:blip r:embed="rId2"/>
          <a:stretch>
            <a:fillRect/>
          </a:stretch>
        </p:blipFill>
        <p:spPr>
          <a:xfrm>
            <a:off x="158367" y="187452"/>
            <a:ext cx="8827266" cy="6483096"/>
          </a:xfrm>
          <a:prstGeom prst="rect">
            <a:avLst/>
          </a:prstGeom>
        </p:spPr>
      </p:pic>
      <p:sp>
        <p:nvSpPr>
          <p:cNvPr id="6" name="Slide Number Placeholder 5"/>
          <p:cNvSpPr>
            <a:spLocks noGrp="1"/>
          </p:cNvSpPr>
          <p:nvPr>
            <p:ph type="sldNum" sz="quarter" idx="12"/>
          </p:nvPr>
        </p:nvSpPr>
        <p:spPr/>
        <p:txBody>
          <a:bodyPr/>
          <a:lstStyle/>
          <a:p>
            <a:fld id="{1B428E14-262F-0B47-AFAC-90F26EF1DF65}" type="slidenum">
              <a:rPr lang="en-US" smtClean="0"/>
              <a:pPr/>
              <a:t>‹#›</a:t>
            </a:fld>
            <a:endParaRPr lang="en-US"/>
          </a:p>
        </p:txBody>
      </p:sp>
      <p:sp>
        <p:nvSpPr>
          <p:cNvPr id="2" name="Title 1"/>
          <p:cNvSpPr>
            <a:spLocks noGrp="1"/>
          </p:cNvSpPr>
          <p:nvPr>
            <p:ph type="ctrTitle"/>
          </p:nvPr>
        </p:nvSpPr>
        <p:spPr>
          <a:xfrm>
            <a:off x="1600200" y="2492375"/>
            <a:ext cx="6762749" cy="1470025"/>
          </a:xfrm>
        </p:spPr>
        <p:txBody>
          <a:bodyPr/>
          <a:lstStyle>
            <a:lvl1pPr algn="r">
              <a:defRPr sz="4400"/>
            </a:lvl1pPr>
          </a:lstStyle>
          <a:p>
            <a:r>
              <a:rPr lang="en-US" smtClean="0"/>
              <a:t>Click to edit Master title style</a:t>
            </a:r>
            <a:endParaRPr/>
          </a:p>
        </p:txBody>
      </p:sp>
      <p:sp>
        <p:nvSpPr>
          <p:cNvPr id="3" name="Subtitle 2"/>
          <p:cNvSpPr>
            <a:spLocks noGrp="1"/>
          </p:cNvSpPr>
          <p:nvPr>
            <p:ph type="subTitle" idx="1"/>
          </p:nvPr>
        </p:nvSpPr>
        <p:spPr>
          <a:xfrm>
            <a:off x="1600201" y="3966882"/>
            <a:ext cx="6762749" cy="1752600"/>
          </a:xfrm>
        </p:spPr>
        <p:txBody>
          <a:bodyPr>
            <a:normAutofit/>
          </a:bodyPr>
          <a:lstStyle>
            <a:lvl1pPr marL="0" indent="0" algn="r">
              <a:spcBef>
                <a:spcPts val="60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FE142095-D821-7047-8552-ECEEA93A85B1}" type="datetimeFigureOut">
              <a:rPr lang="en-US" smtClean="0"/>
              <a:pPr/>
              <a:t>6/25/09</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pic>
        <p:nvPicPr>
          <p:cNvPr id="5" name="Picture 4"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Date Placeholder 1"/>
          <p:cNvSpPr>
            <a:spLocks noGrp="1"/>
          </p:cNvSpPr>
          <p:nvPr>
            <p:ph type="dt" sz="half" idx="10"/>
          </p:nvPr>
        </p:nvSpPr>
        <p:spPr/>
        <p:txBody>
          <a:bodyPr/>
          <a:lstStyle/>
          <a:p>
            <a:fld id="{FE142095-D821-7047-8552-ECEEA93A85B1}" type="datetimeFigureOut">
              <a:rPr lang="en-US" smtClean="0"/>
              <a:pPr/>
              <a:t>6/25/09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B428E14-262F-0B47-AFAC-90F26EF1DF6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pic>
        <p:nvPicPr>
          <p:cNvPr id="9" name="Picture 8" descr="Overlay-ContentCaption.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4" y="590550"/>
            <a:ext cx="365760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693023" y="739588"/>
            <a:ext cx="3657600" cy="5308787"/>
          </a:xfrm>
        </p:spPr>
        <p:txBody>
          <a:bodyPr>
            <a:normAutofit/>
          </a:bodyPr>
          <a:lstStyle>
            <a:lvl1pPr>
              <a:defRPr sz="20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779464" y="1816100"/>
            <a:ext cx="3657600" cy="38227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142095-D821-7047-8552-ECEEA93A85B1}" type="datetimeFigureOut">
              <a:rPr lang="en-US" smtClean="0"/>
              <a:pPr/>
              <a:t>6/25/09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428E14-262F-0B47-AFAC-90F26EF1DF65}"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pic>
        <p:nvPicPr>
          <p:cNvPr id="9" name="Picture 8" descr="Overlay-PictureCaption.png"/>
          <p:cNvPicPr>
            <a:picLocks noChangeAspect="1"/>
          </p:cNvPicPr>
          <p:nvPr/>
        </p:nvPicPr>
        <p:blipFill>
          <a:blip r:embed="rId2"/>
          <a:stretch>
            <a:fillRect/>
          </a:stretch>
        </p:blipFill>
        <p:spPr>
          <a:xfrm>
            <a:off x="448977" y="187452"/>
            <a:ext cx="8536656" cy="6483096"/>
          </a:xfrm>
          <a:prstGeom prst="rect">
            <a:avLst/>
          </a:prstGeom>
        </p:spPr>
      </p:pic>
      <p:sp>
        <p:nvSpPr>
          <p:cNvPr id="2" name="Title 1"/>
          <p:cNvSpPr>
            <a:spLocks noGrp="1"/>
          </p:cNvSpPr>
          <p:nvPr>
            <p:ph type="title"/>
          </p:nvPr>
        </p:nvSpPr>
        <p:spPr>
          <a:xfrm>
            <a:off x="3886200" y="533400"/>
            <a:ext cx="4476750" cy="1252538"/>
          </a:xfrm>
        </p:spPr>
        <p:txBody>
          <a:bodyPr anchor="b"/>
          <a:lstStyle>
            <a:lvl1pPr algn="l">
              <a:defRPr sz="3600" b="0"/>
            </a:lvl1pPr>
          </a:lstStyle>
          <a:p>
            <a:r>
              <a:rPr lang="en-US" smtClean="0"/>
              <a:t>Click to edit Master title style</a:t>
            </a:r>
            <a:endParaRPr/>
          </a:p>
        </p:txBody>
      </p:sp>
      <p:sp>
        <p:nvSpPr>
          <p:cNvPr id="4" name="Text Placeholder 3"/>
          <p:cNvSpPr>
            <a:spLocks noGrp="1"/>
          </p:cNvSpPr>
          <p:nvPr>
            <p:ph type="body" sz="half" idx="2"/>
          </p:nvPr>
        </p:nvSpPr>
        <p:spPr>
          <a:xfrm>
            <a:off x="3886124" y="1828800"/>
            <a:ext cx="4474539" cy="38100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86124" y="6288741"/>
            <a:ext cx="1887537" cy="365125"/>
          </a:xfrm>
        </p:spPr>
        <p:txBody>
          <a:bodyPr/>
          <a:lstStyle/>
          <a:p>
            <a:fld id="{FE142095-D821-7047-8552-ECEEA93A85B1}" type="datetimeFigureOut">
              <a:rPr lang="en-US" smtClean="0"/>
              <a:pPr/>
              <a:t>6/25/09</a:t>
            </a:fld>
            <a:endParaRPr lang="en-US"/>
          </a:p>
        </p:txBody>
      </p:sp>
      <p:sp>
        <p:nvSpPr>
          <p:cNvPr id="6" name="Footer Placeholder 5"/>
          <p:cNvSpPr>
            <a:spLocks noGrp="1"/>
          </p:cNvSpPr>
          <p:nvPr>
            <p:ph type="ftr" sz="quarter" idx="11"/>
          </p:nvPr>
        </p:nvSpPr>
        <p:spPr>
          <a:xfrm>
            <a:off x="5867399" y="6288741"/>
            <a:ext cx="2675965" cy="365125"/>
          </a:xfrm>
        </p:spPr>
        <p:txBody>
          <a:bodyPr/>
          <a:lstStyle/>
          <a:p>
            <a:endParaRPr lang="en-US"/>
          </a:p>
        </p:txBody>
      </p:sp>
      <p:sp>
        <p:nvSpPr>
          <p:cNvPr id="7" name="Slide Number Placeholder 6"/>
          <p:cNvSpPr>
            <a:spLocks noGrp="1"/>
          </p:cNvSpPr>
          <p:nvPr>
            <p:ph type="sldNum" sz="quarter" idx="12"/>
          </p:nvPr>
        </p:nvSpPr>
        <p:spPr/>
        <p:txBody>
          <a:bodyPr/>
          <a:lstStyle/>
          <a:p>
            <a:fld id="{1B428E14-262F-0B47-AFAC-90F26EF1DF65}" type="slidenum">
              <a:rPr lang="en-US" smtClean="0"/>
              <a:pPr/>
              <a:t>‹#›</a:t>
            </a:fld>
            <a:endParaRPr lang="en-US"/>
          </a:p>
        </p:txBody>
      </p:sp>
      <p:sp>
        <p:nvSpPr>
          <p:cNvPr id="3" name="Picture Placeholder 2"/>
          <p:cNvSpPr>
            <a:spLocks noGrp="1"/>
          </p:cNvSpPr>
          <p:nvPr>
            <p:ph type="pic" idx="1"/>
          </p:nvPr>
        </p:nvSpPr>
        <p:spPr>
          <a:xfrm flipH="1">
            <a:off x="188253" y="179292"/>
            <a:ext cx="3281087" cy="6483096"/>
          </a:xfrm>
          <a:prstGeom prst="round1Rect">
            <a:avLst>
              <a:gd name="adj" fmla="val 17325"/>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Alt.">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4710953" y="533400"/>
            <a:ext cx="3657600" cy="125253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596153" y="1600199"/>
            <a:ext cx="3657600" cy="3657601"/>
          </a:xfrm>
          <a:prstGeom prst="ellipse">
            <a:avLst/>
          </a:prstGeom>
          <a:blipFill dpi="0" rotWithShape="0">
            <a:blip r:embed="rId3" cstate="print"/>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710412" y="1828800"/>
            <a:ext cx="3657600" cy="38100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FE142095-D821-7047-8552-ECEEA93A85B1}" type="datetimeFigureOut">
              <a:rPr lang="en-US" smtClean="0"/>
              <a:pPr/>
              <a:t>6/25/09</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1B428E14-262F-0B47-AFAC-90F26EF1DF65}"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808038" y="3778624"/>
            <a:ext cx="7560515" cy="110265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871584" y="762000"/>
            <a:ext cx="7427726" cy="2989730"/>
          </a:xfrm>
          <a:prstGeom prst="roundRect">
            <a:avLst>
              <a:gd name="adj" fmla="val 7476"/>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808034" y="4827493"/>
            <a:ext cx="7559977" cy="1220881"/>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FE142095-D821-7047-8552-ECEEA93A85B1}" type="datetimeFigureOut">
              <a:rPr lang="en-US" smtClean="0"/>
              <a:pPr/>
              <a:t>6/25/09</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1B428E14-262F-0B47-AFAC-90F26EF1DF65}"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E142095-D821-7047-8552-ECEEA93A85B1}" type="datetimeFigureOut">
              <a:rPr lang="en-US" smtClean="0"/>
              <a:pPr/>
              <a:t>6/25/09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428E14-262F-0B47-AFAC-90F26EF1DF65}"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Vertical Title 1"/>
          <p:cNvSpPr>
            <a:spLocks noGrp="1"/>
          </p:cNvSpPr>
          <p:nvPr>
            <p:ph type="title" orient="vert"/>
          </p:nvPr>
        </p:nvSpPr>
        <p:spPr>
          <a:xfrm>
            <a:off x="7328646" y="779463"/>
            <a:ext cx="1358153" cy="5268912"/>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79462" y="779464"/>
            <a:ext cx="6170613" cy="526891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E142095-D821-7047-8552-ECEEA93A85B1}" type="datetimeFigureOut">
              <a:rPr lang="en-US" smtClean="0"/>
              <a:pPr/>
              <a:t>6/25/09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428E14-262F-0B47-AFAC-90F26EF1DF6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E142095-D821-7047-8552-ECEEA93A85B1}" type="datetimeFigureOut">
              <a:rPr lang="en-US" smtClean="0"/>
              <a:pPr/>
              <a:t>6/25/09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428E14-262F-0B47-AFAC-90F26EF1DF6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pic>
        <p:nvPicPr>
          <p:cNvPr id="8" name="Picture 7" descr="Overlay-SectionHeader.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3" y="2591360"/>
            <a:ext cx="7583487" cy="1362075"/>
          </a:xfrm>
        </p:spPr>
        <p:txBody>
          <a:bodyPr anchor="b" anchorCtr="0">
            <a:noAutofit/>
          </a:bodyPr>
          <a:lstStyle>
            <a:lvl1pPr algn="l">
              <a:defRPr sz="4400" b="1"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779463" y="3950354"/>
            <a:ext cx="7583487" cy="1500187"/>
          </a:xfrm>
        </p:spPr>
        <p:txBody>
          <a:bodyPr anchor="t" anchorCtr="0"/>
          <a:lstStyle>
            <a:lvl1pPr marL="0" indent="0" algn="l">
              <a:spcBef>
                <a:spcPts val="600"/>
              </a:spcBef>
              <a:buNone/>
              <a:defRPr sz="20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E142095-D821-7047-8552-ECEEA93A85B1}" type="datetimeFigureOut">
              <a:rPr lang="en-US" smtClean="0"/>
              <a:pPr/>
              <a:t>6/25/09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428E14-262F-0B47-AFAC-90F26EF1DF6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88541"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FE142095-D821-7047-8552-ECEEA93A85B1}" type="datetimeFigureOut">
              <a:rPr lang="en-US" smtClean="0"/>
              <a:pPr/>
              <a:t>6/25/09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428E14-262F-0B47-AFAC-90F26EF1DF6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pic>
        <p:nvPicPr>
          <p:cNvPr id="14" name="Picture 13"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a:xfrm>
            <a:off x="779463" y="381000"/>
            <a:ext cx="7583487" cy="104438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05350"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5350"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FE142095-D821-7047-8552-ECEEA93A85B1}" type="datetimeFigureOut">
              <a:rPr lang="en-US" smtClean="0"/>
              <a:pPr/>
              <a:t>6/25/09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B428E14-262F-0B47-AFAC-90F26EF1DF65}" type="slidenum">
              <a:rPr lang="en-US" smtClean="0"/>
              <a:pPr/>
              <a:t>‹#›</a:t>
            </a:fld>
            <a:endParaRPr lang="en-US"/>
          </a:p>
        </p:txBody>
      </p:sp>
      <p:cxnSp>
        <p:nvCxnSpPr>
          <p:cNvPr id="12" name="Straight Connector 11"/>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1"/>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FE142095-D821-7047-8552-ECEEA93A85B1}" type="datetimeFigureOut">
              <a:rPr lang="en-US" smtClean="0"/>
              <a:pPr/>
              <a:t>6/25/09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428E14-262F-0B47-AFAC-90F26EF1DF65}" type="slidenum">
              <a:rPr lang="en-US" smtClean="0"/>
              <a:pPr/>
              <a:t>‹#›</a:t>
            </a:fld>
            <a:endParaRPr lang="en-US"/>
          </a:p>
        </p:txBody>
      </p:sp>
      <p:sp>
        <p:nvSpPr>
          <p:cNvPr id="10" name="Content Placeholder 2"/>
          <p:cNvSpPr>
            <a:spLocks noGrp="1"/>
          </p:cNvSpPr>
          <p:nvPr>
            <p:ph sz="half" idx="13"/>
          </p:nvPr>
        </p:nvSpPr>
        <p:spPr>
          <a:xfrm>
            <a:off x="779462" y="3991816"/>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FE142095-D821-7047-8552-ECEEA93A85B1}" type="datetimeFigureOut">
              <a:rPr lang="en-US" smtClean="0"/>
              <a:pPr/>
              <a:t>6/25/09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428E14-262F-0B47-AFAC-90F26EF1DF65}" type="slidenum">
              <a:rPr lang="en-US" smtClean="0"/>
              <a:pPr/>
              <a:t>‹#›</a:t>
            </a:fld>
            <a:endParaRPr lang="en-US"/>
          </a:p>
        </p:txBody>
      </p:sp>
      <p:sp>
        <p:nvSpPr>
          <p:cNvPr id="10"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4"/>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FE142095-D821-7047-8552-ECEEA93A85B1}" type="datetimeFigureOut">
              <a:rPr lang="en-US" smtClean="0"/>
              <a:pPr/>
              <a:t>6/25/09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428E14-262F-0B47-AFAC-90F26EF1DF65}" type="slidenum">
              <a:rPr lang="en-US" smtClean="0"/>
              <a:pPr/>
              <a:t>‹#›</a:t>
            </a:fld>
            <a:endParaRPr lang="en-US"/>
          </a:p>
        </p:txBody>
      </p:sp>
      <p:sp>
        <p:nvSpPr>
          <p:cNvPr id="12" name="Content Placeholder 2"/>
          <p:cNvSpPr>
            <a:spLocks noGrp="1"/>
          </p:cNvSpPr>
          <p:nvPr>
            <p:ph sz="half" idx="14"/>
          </p:nvPr>
        </p:nvSpPr>
        <p:spPr>
          <a:xfrm>
            <a:off x="77946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3" name="Content Placeholder 2"/>
          <p:cNvSpPr>
            <a:spLocks noGrp="1"/>
          </p:cNvSpPr>
          <p:nvPr>
            <p:ph sz="half" idx="15"/>
          </p:nvPr>
        </p:nvSpPr>
        <p:spPr>
          <a:xfrm>
            <a:off x="77946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5"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pic>
        <p:nvPicPr>
          <p:cNvPr id="6" name="Picture 5"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FE142095-D821-7047-8552-ECEEA93A85B1}" type="datetimeFigureOut">
              <a:rPr lang="en-US" smtClean="0"/>
              <a:pPr/>
              <a:t>6/25/09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B428E14-262F-0B47-AFAC-90F26EF1DF6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slideLayout" Target="../slideLayouts/slideLayout14.x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16" Type="http://schemas.openxmlformats.org/officeDocument/2006/relationships/slideLayout" Target="../slideLayouts/slideLayout16.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8" name="Round Diagonal Corner Rectangle 7"/>
          <p:cNvSpPr/>
          <p:nvPr/>
        </p:nvSpPr>
        <p:spPr>
          <a:xfrm>
            <a:off x="189707" y="189707"/>
            <a:ext cx="8764587" cy="6478587"/>
          </a:xfrm>
          <a:prstGeom prst="round2DiagRect">
            <a:avLst>
              <a:gd name="adj1" fmla="val 9416"/>
              <a:gd name="adj2" fmla="val 0"/>
            </a:avLst>
          </a:prstGeom>
          <a:gradFill>
            <a:gsLst>
              <a:gs pos="1700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779463" y="381000"/>
            <a:ext cx="7583487" cy="1044388"/>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779463" y="1828800"/>
            <a:ext cx="7583487" cy="420893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381000" y="6288741"/>
            <a:ext cx="1887537" cy="365125"/>
          </a:xfrm>
          <a:prstGeom prst="rect">
            <a:avLst/>
          </a:prstGeom>
        </p:spPr>
        <p:txBody>
          <a:bodyPr vert="horz" lIns="91440" tIns="45720" rIns="91440" bIns="45720" rtlCol="0" anchor="ctr"/>
          <a:lstStyle>
            <a:lvl1pPr algn="l">
              <a:defRPr sz="1200">
                <a:solidFill>
                  <a:schemeClr val="bg2"/>
                </a:solidFill>
              </a:defRPr>
            </a:lvl1pPr>
          </a:lstStyle>
          <a:p>
            <a:fld id="{FE142095-D821-7047-8552-ECEEA93A85B1}" type="datetimeFigureOut">
              <a:rPr lang="en-US" smtClean="0"/>
              <a:pPr/>
              <a:t>6/25/09</a:t>
            </a:fld>
            <a:endParaRPr lang="en-US"/>
          </a:p>
        </p:txBody>
      </p:sp>
      <p:sp>
        <p:nvSpPr>
          <p:cNvPr id="5" name="Footer Placeholder 4"/>
          <p:cNvSpPr>
            <a:spLocks noGrp="1"/>
          </p:cNvSpPr>
          <p:nvPr>
            <p:ph type="ftr" sz="quarter" idx="3"/>
          </p:nvPr>
        </p:nvSpPr>
        <p:spPr>
          <a:xfrm>
            <a:off x="3304615" y="6288741"/>
            <a:ext cx="5238750" cy="365125"/>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6" name="Slide Number Placeholder 5"/>
          <p:cNvSpPr>
            <a:spLocks noGrp="1"/>
          </p:cNvSpPr>
          <p:nvPr>
            <p:ph type="sldNum" sz="quarter" idx="4"/>
          </p:nvPr>
        </p:nvSpPr>
        <p:spPr>
          <a:xfrm>
            <a:off x="8404411" y="219635"/>
            <a:ext cx="493059" cy="365125"/>
          </a:xfrm>
          <a:prstGeom prst="rect">
            <a:avLst/>
          </a:prstGeom>
        </p:spPr>
        <p:txBody>
          <a:bodyPr vert="horz" lIns="91440" tIns="45720" rIns="91440" bIns="45720" rtlCol="0" anchor="ctr"/>
          <a:lstStyle>
            <a:lvl1pPr algn="r">
              <a:defRPr sz="1200">
                <a:solidFill>
                  <a:schemeClr val="tx2"/>
                </a:solidFill>
              </a:defRPr>
            </a:lvl1pPr>
          </a:lstStyle>
          <a:p>
            <a:fld id="{1B428E14-262F-0B47-AFAC-90F26EF1DF6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914400" rtl="0" eaLnBrk="1" latinLnBrk="0" hangingPunct="1">
        <a:spcBef>
          <a:spcPct val="0"/>
        </a:spcBef>
        <a:buNone/>
        <a:defRPr sz="3800" kern="1200">
          <a:solidFill>
            <a:schemeClr val="bg1"/>
          </a:solidFill>
          <a:latin typeface="+mj-lt"/>
          <a:ea typeface="+mj-ea"/>
          <a:cs typeface="+mj-cs"/>
        </a:defRPr>
      </a:lvl1pPr>
    </p:titleStyle>
    <p:bodyStyle>
      <a:lvl1pPr marL="282575" indent="-282575" algn="l" defTabSz="914400" rtl="0" eaLnBrk="1" latinLnBrk="0" hangingPunct="1">
        <a:spcBef>
          <a:spcPts val="2000"/>
        </a:spcBef>
        <a:buFont typeface="Wingdings 2" pitchFamily="18" charset="2"/>
        <a:buChar char=""/>
        <a:defRPr sz="2200" kern="1200">
          <a:solidFill>
            <a:schemeClr val="bg1"/>
          </a:solidFill>
          <a:latin typeface="+mn-lt"/>
          <a:ea typeface="+mn-ea"/>
          <a:cs typeface="+mn-cs"/>
        </a:defRPr>
      </a:lvl1pPr>
      <a:lvl2pPr marL="577850" indent="-295275" algn="l" defTabSz="914400" rtl="0" eaLnBrk="1" latinLnBrk="0" hangingPunct="1">
        <a:spcBef>
          <a:spcPts val="600"/>
        </a:spcBef>
        <a:buFont typeface="Wingdings 2" pitchFamily="18" charset="2"/>
        <a:buChar char=""/>
        <a:defRPr sz="2000" kern="1200">
          <a:solidFill>
            <a:schemeClr val="bg1"/>
          </a:solidFill>
          <a:latin typeface="+mn-lt"/>
          <a:ea typeface="+mn-ea"/>
          <a:cs typeface="+mn-cs"/>
        </a:defRPr>
      </a:lvl2pPr>
      <a:lvl3pPr marL="86042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3pPr>
      <a:lvl4pPr marL="1143000"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4pPr>
      <a:lvl5pPr marL="142557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BioEYES</a:t>
            </a:r>
            <a:r>
              <a:rPr lang="en-US" dirty="0" smtClean="0"/>
              <a:t> Reflection</a:t>
            </a:r>
            <a:endParaRPr lang="en-US" dirty="0"/>
          </a:p>
        </p:txBody>
      </p:sp>
      <p:sp>
        <p:nvSpPr>
          <p:cNvPr id="3" name="Subtitle 2"/>
          <p:cNvSpPr>
            <a:spLocks noGrp="1"/>
          </p:cNvSpPr>
          <p:nvPr>
            <p:ph type="subTitle" idx="1"/>
          </p:nvPr>
        </p:nvSpPr>
        <p:spPr/>
        <p:txBody>
          <a:bodyPr/>
          <a:lstStyle/>
          <a:p>
            <a:r>
              <a:rPr lang="en-US" dirty="0" smtClean="0"/>
              <a:t>Ashley </a:t>
            </a:r>
            <a:r>
              <a:rPr lang="en-US" dirty="0" err="1" smtClean="0"/>
              <a:t>Parmelee</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BioEYES</a:t>
            </a:r>
            <a:r>
              <a:rPr lang="en-US" dirty="0" smtClean="0"/>
              <a:t> Activity</a:t>
            </a:r>
            <a:endParaRPr lang="en-US" dirty="0"/>
          </a:p>
        </p:txBody>
      </p:sp>
      <p:sp>
        <p:nvSpPr>
          <p:cNvPr id="3" name="Content Placeholder 2"/>
          <p:cNvSpPr>
            <a:spLocks noGrp="1"/>
          </p:cNvSpPr>
          <p:nvPr>
            <p:ph idx="1"/>
          </p:nvPr>
        </p:nvSpPr>
        <p:spPr/>
        <p:txBody>
          <a:bodyPr>
            <a:normAutofit/>
          </a:bodyPr>
          <a:lstStyle/>
          <a:p>
            <a:r>
              <a:rPr lang="en-US" dirty="0" smtClean="0"/>
              <a:t>I have been extremely pleased by the process that has been happening with our progress of the zebra fish growth.  </a:t>
            </a:r>
          </a:p>
          <a:p>
            <a:r>
              <a:rPr lang="en-US" dirty="0" smtClean="0"/>
              <a:t>Having the opportunity to put the male and female fish together, viewing the eggs under a microscope, and recording the observations in our journals is a motivational learning tool that will excite my students to learn several topics in the area of science, math, writing, and language arts.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 Tours</a:t>
            </a:r>
            <a:endParaRPr lang="en-US" dirty="0"/>
          </a:p>
        </p:txBody>
      </p:sp>
      <p:sp>
        <p:nvSpPr>
          <p:cNvPr id="3" name="Content Placeholder 2"/>
          <p:cNvSpPr>
            <a:spLocks noGrp="1"/>
          </p:cNvSpPr>
          <p:nvPr>
            <p:ph idx="1"/>
          </p:nvPr>
        </p:nvSpPr>
        <p:spPr/>
        <p:txBody>
          <a:bodyPr>
            <a:normAutofit fontScale="92500"/>
          </a:bodyPr>
          <a:lstStyle/>
          <a:p>
            <a:r>
              <a:rPr lang="en-US" dirty="0" smtClean="0"/>
              <a:t>Our group had the opportunity to view four different labs around the campus of Notre Dame.  Every individual in the lab was very informative about what was happening in each area.  </a:t>
            </a:r>
          </a:p>
          <a:p>
            <a:r>
              <a:rPr lang="en-US" dirty="0" smtClean="0"/>
              <a:t>The Zebrafish lab had a variety of rooms where the zebrafish were housed.  The women taking care of the zebrafish were excited to show the facility, talk about the variety of fish, and discuss their involvement in the zebrafish.  </a:t>
            </a:r>
          </a:p>
          <a:p>
            <a:r>
              <a:rPr lang="en-US" dirty="0" smtClean="0"/>
              <a:t>Being able to view the hundreds of fish that are used for educational and research purposes was a benefit to me to gain further knowledge of the purpose of the fish.</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 Tours Continued</a:t>
            </a:r>
            <a:endParaRPr lang="en-US" dirty="0"/>
          </a:p>
        </p:txBody>
      </p:sp>
      <p:sp>
        <p:nvSpPr>
          <p:cNvPr id="3" name="Content Placeholder 2"/>
          <p:cNvSpPr>
            <a:spLocks noGrp="1"/>
          </p:cNvSpPr>
          <p:nvPr>
            <p:ph idx="1"/>
          </p:nvPr>
        </p:nvSpPr>
        <p:spPr/>
        <p:txBody>
          <a:bodyPr>
            <a:normAutofit fontScale="92500"/>
          </a:bodyPr>
          <a:lstStyle/>
          <a:p>
            <a:r>
              <a:rPr lang="en-US" dirty="0" smtClean="0"/>
              <a:t>Dr. Hyde’s lab gave me an incite to what else the zebra fish are used for in research. The undergraduate student was knowledgeable about the process of how they study the zebrafish eyes in order to help determine how the fish are able to reproduce them.  The main goal of their research is to help humans who have diseases in their eyes.  This information was very impressive, and I was unaware this was occurring at the university. </a:t>
            </a:r>
          </a:p>
          <a:p>
            <a:r>
              <a:rPr lang="en-US" dirty="0" smtClean="0"/>
              <a:t>We were also give an extra tour of the glass blowing shop where the gentlemen are able to create anything researchers may need to use rather than purchasing.  This area was amazing and I was astonished by their work.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Modern Lab</a:t>
            </a:r>
            <a:endParaRPr lang="en-US" dirty="0"/>
          </a:p>
        </p:txBody>
      </p:sp>
      <p:sp>
        <p:nvSpPr>
          <p:cNvPr id="3" name="Content Placeholder 2"/>
          <p:cNvSpPr>
            <a:spLocks noGrp="1"/>
          </p:cNvSpPr>
          <p:nvPr>
            <p:ph idx="1"/>
          </p:nvPr>
        </p:nvSpPr>
        <p:spPr/>
        <p:txBody>
          <a:bodyPr>
            <a:normAutofit/>
          </a:bodyPr>
          <a:lstStyle/>
          <a:p>
            <a:r>
              <a:rPr lang="en-US" dirty="0" smtClean="0"/>
              <a:t>I was impressed by the organization and excitement shown from the individuals directing the lab experiments.</a:t>
            </a:r>
          </a:p>
          <a:p>
            <a:r>
              <a:rPr lang="en-US" dirty="0" smtClean="0"/>
              <a:t>Both experiments do not seem to be beneficial to my first grade classroom, but they were an educational tool to grasp as an individual.  </a:t>
            </a:r>
          </a:p>
          <a:p>
            <a:r>
              <a:rPr lang="en-US" dirty="0" smtClean="0"/>
              <a:t>I believe these experiments were an enjoyable time for myself to learn about techniques and procedure in the laboratory. </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Pedagogy</a:t>
            </a:r>
            <a:endParaRPr lang="en-US" dirty="0"/>
          </a:p>
        </p:txBody>
      </p:sp>
      <p:sp>
        <p:nvSpPr>
          <p:cNvPr id="3" name="Content Placeholder 2"/>
          <p:cNvSpPr>
            <a:spLocks noGrp="1"/>
          </p:cNvSpPr>
          <p:nvPr>
            <p:ph idx="1"/>
          </p:nvPr>
        </p:nvSpPr>
        <p:spPr/>
        <p:txBody>
          <a:bodyPr/>
          <a:lstStyle/>
          <a:p>
            <a:r>
              <a:rPr lang="en-US" dirty="0" smtClean="0"/>
              <a:t>I enjoyed hearing personal experiences about the Zebrafish in their classrooms.  </a:t>
            </a:r>
          </a:p>
          <a:p>
            <a:r>
              <a:rPr lang="en-US" dirty="0" smtClean="0"/>
              <a:t>The ability to listen to a variety of grade level teachers was beneficial to all of the teacher since we range from kindergarten to high school teachers.</a:t>
            </a:r>
          </a:p>
          <a:p>
            <a:r>
              <a:rPr lang="en-US" dirty="0" smtClean="0"/>
              <a:t>As a first grade teacher, I have been extremely curious how this experiment occurred in a elementary classroom.  I became even more excited and my ideas began to expand after listening to the wonderful results in the kindergarten classroom.</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Thank you for providing the opportunity to learn about the Zebrafish experiment and allowing the material to enter my classroom.  I am extremely excited to have my students participate in the week long experiment.</a:t>
            </a:r>
            <a:endParaRPr lang="en-US" dirty="0"/>
          </a:p>
        </p:txBody>
      </p:sp>
    </p:spTree>
  </p:cSld>
  <p:clrMapOvr>
    <a:masterClrMapping/>
  </p:clrMapOvr>
</p:sld>
</file>

<file path=ppt/theme/theme1.xml><?xml version="1.0" encoding="utf-8"?>
<a:theme xmlns:a="http://schemas.openxmlformats.org/drawingml/2006/main" name="Revolution">
  <a:themeElements>
    <a:clrScheme name="Revolution">
      <a:dk1>
        <a:sysClr val="windowText" lastClr="000000"/>
      </a:dk1>
      <a:lt1>
        <a:sysClr val="window" lastClr="FFFFFF"/>
      </a:lt1>
      <a:dk2>
        <a:srgbClr val="1B3861"/>
      </a:dk2>
      <a:lt2>
        <a:srgbClr val="38ABED"/>
      </a:lt2>
      <a:accent1>
        <a:srgbClr val="0C5986"/>
      </a:accent1>
      <a:accent2>
        <a:srgbClr val="DDF53D"/>
      </a:accent2>
      <a:accent3>
        <a:srgbClr val="508709"/>
      </a:accent3>
      <a:accent4>
        <a:srgbClr val="BF5E00"/>
      </a:accent4>
      <a:accent5>
        <a:srgbClr val="9C0001"/>
      </a:accent5>
      <a:accent6>
        <a:srgbClr val="660075"/>
      </a:accent6>
      <a:hlink>
        <a:srgbClr val="ABF24D"/>
      </a:hlink>
      <a:folHlink>
        <a:srgbClr val="A0E7FB"/>
      </a:folHlink>
    </a:clrScheme>
    <a:fontScheme name="Revolution">
      <a:majorFont>
        <a:latin typeface="Trebuchet MS"/>
        <a:ea typeface=""/>
        <a:cs typeface=""/>
        <a:font script="Jpan" typeface="ＭＳ ゴシック"/>
      </a:majorFont>
      <a:minorFont>
        <a:latin typeface="Trebuchet MS"/>
        <a:ea typeface=""/>
        <a:cs typeface=""/>
        <a:font script="Jpan" typeface="ＭＳ ゴシック"/>
      </a:minorFont>
    </a:fontScheme>
    <a:fmtScheme name="Revolution">
      <a:fillStyleLst>
        <a:solidFill>
          <a:schemeClr val="phClr"/>
        </a:solidFill>
        <a:solidFill>
          <a:schemeClr val="phClr"/>
        </a:soli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0800000">
              <a:srgbClr val="808080">
                <a:alpha val="75000"/>
              </a:srgbClr>
            </a:innerShdw>
          </a:effectLst>
        </a:effectStyle>
        <a:effectStyle>
          <a:effectLst>
            <a:innerShdw blurRad="50800" dist="25400" dir="13500000">
              <a:srgbClr val="808080">
                <a:alpha val="75000"/>
              </a:srgbClr>
            </a:innerShdw>
            <a:outerShdw blurRad="63500" dist="50800" dir="5400000" algn="br" rotWithShape="0">
              <a:srgbClr val="000000">
                <a:alpha val="35000"/>
              </a:srgbClr>
            </a:outerShdw>
          </a:effectLst>
          <a:scene3d>
            <a:camera prst="orthographicFront">
              <a:rot lat="0" lon="0" rev="0"/>
            </a:camera>
            <a:lightRig rig="threePt" dir="tl">
              <a:rot lat="0" lon="0" rev="11400000"/>
            </a:lightRig>
          </a:scene3d>
          <a:sp3d contourW="12700" prstMaterial="softmetal">
            <a:bevelT w="63500" h="254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Revolution.thmx</Template>
  <TotalTime>63</TotalTime>
  <Words>502</Words>
  <Application>Microsoft Macintosh PowerPoint</Application>
  <PresentationFormat>On-screen Show (4:3)</PresentationFormat>
  <Paragraphs>21</Paragraphs>
  <Slides>7</Slides>
  <Notes>0</Notes>
  <HiddenSlides>0</HiddenSlides>
  <MMClips>0</MMClips>
  <ScaleCrop>false</ScaleCrop>
  <HeadingPairs>
    <vt:vector size="4" baseType="variant">
      <vt:variant>
        <vt:lpstr>Design Template</vt:lpstr>
      </vt:variant>
      <vt:variant>
        <vt:i4>1</vt:i4>
      </vt:variant>
      <vt:variant>
        <vt:lpstr>Slide Titles</vt:lpstr>
      </vt:variant>
      <vt:variant>
        <vt:i4>7</vt:i4>
      </vt:variant>
    </vt:vector>
  </HeadingPairs>
  <TitlesOfParts>
    <vt:vector size="8" baseType="lpstr">
      <vt:lpstr>Revolution</vt:lpstr>
      <vt:lpstr>BioEYES Reflection</vt:lpstr>
      <vt:lpstr>BioEYES Activity</vt:lpstr>
      <vt:lpstr>Lab Tours</vt:lpstr>
      <vt:lpstr>Lab Tours Continued</vt:lpstr>
      <vt:lpstr>Modern Lab</vt:lpstr>
      <vt:lpstr>Pedagogy</vt:lpstr>
      <vt:lpstr>Slide 7</vt:lpstr>
    </vt:vector>
  </TitlesOfParts>
  <Company>University of Notre Dame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BioEYES Reflection</dc:title>
  <dc:creator>LightWave</dc:creator>
  <cp:lastModifiedBy>LightWave</cp:lastModifiedBy>
  <cp:revision>7</cp:revision>
  <dcterms:created xsi:type="dcterms:W3CDTF">2009-06-25T15:59:05Z</dcterms:created>
  <dcterms:modified xsi:type="dcterms:W3CDTF">2009-06-25T15:59:57Z</dcterms:modified>
</cp:coreProperties>
</file>