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diagrams/quickStyle1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diagrams/colors1.xml" ContentType="application/vnd.openxmlformats-officedocument.drawingml.diagramColors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8" r:id="rId2"/>
    <p:sldId id="259" r:id="rId3"/>
    <p:sldId id="260" r:id="rId4"/>
    <p:sldId id="261" r:id="rId5"/>
    <p:sldId id="264" r:id="rId6"/>
    <p:sldId id="265" r:id="rId7"/>
    <p:sldId id="263" r:id="rId8"/>
    <p:sldId id="256" r:id="rId9"/>
    <p:sldId id="25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1936" y="-4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6E64BB-2D89-7744-805C-0E8CCF6DE8D3}" type="doc">
      <dgm:prSet loTypeId="urn:microsoft.com/office/officeart/2005/8/layout/lProcess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224737-367B-714B-BF97-EA82BC6F32E6}">
      <dgm:prSet phldrT="[Text]"/>
      <dgm:spPr/>
      <dgm:t>
        <a:bodyPr/>
        <a:lstStyle/>
        <a:p>
          <a:r>
            <a:rPr lang="en-US" dirty="0" smtClean="0"/>
            <a:t>Female</a:t>
          </a:r>
          <a:endParaRPr lang="en-US" dirty="0"/>
        </a:p>
      </dgm:t>
    </dgm:pt>
    <dgm:pt modelId="{FC90D98F-ACAC-0D46-A796-AAEBA14FB88F}" type="parTrans" cxnId="{29143A24-8FDF-124A-89DC-B2A01B9EB91D}">
      <dgm:prSet/>
      <dgm:spPr/>
      <dgm:t>
        <a:bodyPr/>
        <a:lstStyle/>
        <a:p>
          <a:endParaRPr lang="en-US"/>
        </a:p>
      </dgm:t>
    </dgm:pt>
    <dgm:pt modelId="{1969099B-9DE9-DC4F-9922-047DB4FCC94D}" type="sibTrans" cxnId="{29143A24-8FDF-124A-89DC-B2A01B9EB91D}">
      <dgm:prSet/>
      <dgm:spPr/>
      <dgm:t>
        <a:bodyPr/>
        <a:lstStyle/>
        <a:p>
          <a:endParaRPr lang="en-US"/>
        </a:p>
      </dgm:t>
    </dgm:pt>
    <dgm:pt modelId="{8BAFE77C-0494-EA4A-851C-16CA87E33C27}">
      <dgm:prSet phldrT="[Text]"/>
      <dgm:spPr/>
      <dgm:t>
        <a:bodyPr/>
        <a:lstStyle/>
        <a:p>
          <a:endParaRPr lang="en-US" dirty="0"/>
        </a:p>
      </dgm:t>
    </dgm:pt>
    <dgm:pt modelId="{7367A010-C37A-3343-A5E7-B5195118867E}" type="parTrans" cxnId="{6489621F-F2C9-AC4E-887D-6DED12284465}">
      <dgm:prSet/>
      <dgm:spPr/>
      <dgm:t>
        <a:bodyPr/>
        <a:lstStyle/>
        <a:p>
          <a:endParaRPr lang="en-US"/>
        </a:p>
      </dgm:t>
    </dgm:pt>
    <dgm:pt modelId="{B5B26C95-9C37-064D-8366-7F4F2B97CE0F}" type="sibTrans" cxnId="{6489621F-F2C9-AC4E-887D-6DED12284465}">
      <dgm:prSet/>
      <dgm:spPr/>
      <dgm:t>
        <a:bodyPr/>
        <a:lstStyle/>
        <a:p>
          <a:endParaRPr lang="en-US"/>
        </a:p>
      </dgm:t>
    </dgm:pt>
    <dgm:pt modelId="{0C143A80-8781-7341-B7CD-2FF027DC4847}">
      <dgm:prSet phldrT="[Text]" phldr="1"/>
      <dgm:spPr/>
      <dgm:t>
        <a:bodyPr/>
        <a:lstStyle/>
        <a:p>
          <a:endParaRPr lang="en-US" dirty="0"/>
        </a:p>
      </dgm:t>
    </dgm:pt>
    <dgm:pt modelId="{2D3F58D4-0716-C344-BA13-DCB757C39A6D}" type="parTrans" cxnId="{68DCB27B-F0F7-8B4E-A797-2956EE8E7B6D}">
      <dgm:prSet/>
      <dgm:spPr/>
      <dgm:t>
        <a:bodyPr/>
        <a:lstStyle/>
        <a:p>
          <a:endParaRPr lang="en-US"/>
        </a:p>
      </dgm:t>
    </dgm:pt>
    <dgm:pt modelId="{F39BD110-16E4-0846-AF42-7FD907D4C7FF}" type="sibTrans" cxnId="{68DCB27B-F0F7-8B4E-A797-2956EE8E7B6D}">
      <dgm:prSet/>
      <dgm:spPr/>
      <dgm:t>
        <a:bodyPr/>
        <a:lstStyle/>
        <a:p>
          <a:endParaRPr lang="en-US"/>
        </a:p>
      </dgm:t>
    </dgm:pt>
    <dgm:pt modelId="{36CBE37D-1E21-4541-A7DB-376A7012A977}">
      <dgm:prSet phldrT="[Text]"/>
      <dgm:spPr/>
      <dgm:t>
        <a:bodyPr/>
        <a:lstStyle/>
        <a:p>
          <a:endParaRPr lang="en-US" dirty="0"/>
        </a:p>
      </dgm:t>
    </dgm:pt>
    <dgm:pt modelId="{244F5417-3161-E54E-BCF5-28F315C6C74F}" type="parTrans" cxnId="{93FDAE4B-4F37-A943-B5D4-509C6FB09C41}">
      <dgm:prSet/>
      <dgm:spPr/>
      <dgm:t>
        <a:bodyPr/>
        <a:lstStyle/>
        <a:p>
          <a:endParaRPr lang="en-US"/>
        </a:p>
      </dgm:t>
    </dgm:pt>
    <dgm:pt modelId="{0FEA57C1-FBEB-EB46-9E84-1DFB523A710D}" type="sibTrans" cxnId="{93FDAE4B-4F37-A943-B5D4-509C6FB09C41}">
      <dgm:prSet/>
      <dgm:spPr/>
      <dgm:t>
        <a:bodyPr/>
        <a:lstStyle/>
        <a:p>
          <a:endParaRPr lang="en-US"/>
        </a:p>
      </dgm:t>
    </dgm:pt>
    <dgm:pt modelId="{CAA0D5A2-2762-9142-93F4-AE78E38D3613}">
      <dgm:prSet phldrT="[Text]" phldr="1"/>
      <dgm:spPr/>
      <dgm:t>
        <a:bodyPr/>
        <a:lstStyle/>
        <a:p>
          <a:endParaRPr lang="en-US" dirty="0"/>
        </a:p>
      </dgm:t>
    </dgm:pt>
    <dgm:pt modelId="{9CA7D6EC-18B3-5249-AFAE-F91DC6C4A6F0}" type="parTrans" cxnId="{58BB5178-0319-644F-A35E-7F764B6C3C1D}">
      <dgm:prSet/>
      <dgm:spPr/>
      <dgm:t>
        <a:bodyPr/>
        <a:lstStyle/>
        <a:p>
          <a:endParaRPr lang="en-US"/>
        </a:p>
      </dgm:t>
    </dgm:pt>
    <dgm:pt modelId="{B1610BFB-851A-C740-9C28-F4BFB9BD8195}" type="sibTrans" cxnId="{58BB5178-0319-644F-A35E-7F764B6C3C1D}">
      <dgm:prSet/>
      <dgm:spPr/>
      <dgm:t>
        <a:bodyPr/>
        <a:lstStyle/>
        <a:p>
          <a:endParaRPr lang="en-US"/>
        </a:p>
      </dgm:t>
    </dgm:pt>
    <dgm:pt modelId="{A722814C-ABDD-CF42-8C9B-AA693C104C46}">
      <dgm:prSet phldrT="[Text]"/>
      <dgm:spPr/>
      <dgm:t>
        <a:bodyPr/>
        <a:lstStyle/>
        <a:p>
          <a:endParaRPr lang="en-US" dirty="0"/>
        </a:p>
      </dgm:t>
    </dgm:pt>
    <dgm:pt modelId="{251C39FE-1B8F-174F-925A-C4DF4E312691}" type="parTrans" cxnId="{C05B37C1-6726-D34B-BDA4-89AEB7BD764C}">
      <dgm:prSet/>
      <dgm:spPr/>
      <dgm:t>
        <a:bodyPr/>
        <a:lstStyle/>
        <a:p>
          <a:endParaRPr lang="en-US"/>
        </a:p>
      </dgm:t>
    </dgm:pt>
    <dgm:pt modelId="{FE30C1E4-07E8-B240-893D-F5892822A4E4}" type="sibTrans" cxnId="{C05B37C1-6726-D34B-BDA4-89AEB7BD764C}">
      <dgm:prSet/>
      <dgm:spPr/>
      <dgm:t>
        <a:bodyPr/>
        <a:lstStyle/>
        <a:p>
          <a:endParaRPr lang="en-US"/>
        </a:p>
      </dgm:t>
    </dgm:pt>
    <dgm:pt modelId="{00951334-2669-3843-8BF3-C447B3AE9DC1}">
      <dgm:prSet phldrT="[Text]" phldr="1"/>
      <dgm:spPr/>
      <dgm:t>
        <a:bodyPr/>
        <a:lstStyle/>
        <a:p>
          <a:endParaRPr lang="en-US" dirty="0"/>
        </a:p>
      </dgm:t>
    </dgm:pt>
    <dgm:pt modelId="{13571C51-CBA4-3F4F-8BE7-E6CB7C8C2CD3}" type="parTrans" cxnId="{5EFB867A-38E2-8A48-91B7-09D77F961099}">
      <dgm:prSet/>
      <dgm:spPr/>
      <dgm:t>
        <a:bodyPr/>
        <a:lstStyle/>
        <a:p>
          <a:endParaRPr lang="en-US"/>
        </a:p>
      </dgm:t>
    </dgm:pt>
    <dgm:pt modelId="{118320FA-0541-2544-960F-5895D1A0D64E}" type="sibTrans" cxnId="{5EFB867A-38E2-8A48-91B7-09D77F961099}">
      <dgm:prSet/>
      <dgm:spPr/>
      <dgm:t>
        <a:bodyPr/>
        <a:lstStyle/>
        <a:p>
          <a:endParaRPr lang="en-US"/>
        </a:p>
      </dgm:t>
    </dgm:pt>
    <dgm:pt modelId="{E675675F-1940-F44E-BC8D-E028E912F649}">
      <dgm:prSet phldrT="[Text]"/>
      <dgm:spPr/>
      <dgm:t>
        <a:bodyPr/>
        <a:lstStyle/>
        <a:p>
          <a:endParaRPr lang="en-US" dirty="0"/>
        </a:p>
      </dgm:t>
    </dgm:pt>
    <dgm:pt modelId="{3F6FCFF2-D3BC-1340-89A6-ABDD19F20568}" type="sibTrans" cxnId="{6ED0B936-4705-7E4E-AF02-0ADFB0A7A2F4}">
      <dgm:prSet/>
      <dgm:spPr/>
      <dgm:t>
        <a:bodyPr/>
        <a:lstStyle/>
        <a:p>
          <a:endParaRPr lang="en-US"/>
        </a:p>
      </dgm:t>
    </dgm:pt>
    <dgm:pt modelId="{AA1AEB35-9188-DA48-AD19-89264F20108E}" type="parTrans" cxnId="{6ED0B936-4705-7E4E-AF02-0ADFB0A7A2F4}">
      <dgm:prSet/>
      <dgm:spPr/>
      <dgm:t>
        <a:bodyPr/>
        <a:lstStyle/>
        <a:p>
          <a:endParaRPr lang="en-US"/>
        </a:p>
      </dgm:t>
    </dgm:pt>
    <dgm:pt modelId="{07438105-C162-4840-8632-BC97A3326EF0}">
      <dgm:prSet phldrT="[Text]" phldr="1"/>
      <dgm:spPr/>
      <dgm:t>
        <a:bodyPr/>
        <a:lstStyle/>
        <a:p>
          <a:endParaRPr lang="en-US" dirty="0"/>
        </a:p>
      </dgm:t>
    </dgm:pt>
    <dgm:pt modelId="{19CD8D25-F698-D846-BDBF-60D948478AC7}" type="sibTrans" cxnId="{9FF58B5C-EEB5-2846-80FE-967BB14E7706}">
      <dgm:prSet/>
      <dgm:spPr/>
      <dgm:t>
        <a:bodyPr/>
        <a:lstStyle/>
        <a:p>
          <a:endParaRPr lang="en-US"/>
        </a:p>
      </dgm:t>
    </dgm:pt>
    <dgm:pt modelId="{61EFBD66-8293-F040-A64E-619290695046}" type="parTrans" cxnId="{9FF58B5C-EEB5-2846-80FE-967BB14E7706}">
      <dgm:prSet/>
      <dgm:spPr/>
      <dgm:t>
        <a:bodyPr/>
        <a:lstStyle/>
        <a:p>
          <a:endParaRPr lang="en-US"/>
        </a:p>
      </dgm:t>
    </dgm:pt>
    <dgm:pt modelId="{44B5A609-B4D9-054A-AD10-4FB0A381AECA}" type="pres">
      <dgm:prSet presAssocID="{776E64BB-2D89-7744-805C-0E8CCF6DE8D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81AD6FB-B47F-C046-B75F-03368A11522E}" type="pres">
      <dgm:prSet presAssocID="{15224737-367B-714B-BF97-EA82BC6F32E6}" presName="compNode" presStyleCnt="0"/>
      <dgm:spPr/>
    </dgm:pt>
    <dgm:pt modelId="{0747CEBA-B66B-9A43-98D4-438A82045497}" type="pres">
      <dgm:prSet presAssocID="{15224737-367B-714B-BF97-EA82BC6F32E6}" presName="aNode" presStyleLbl="bgShp" presStyleIdx="0" presStyleCnt="3"/>
      <dgm:spPr/>
      <dgm:t>
        <a:bodyPr/>
        <a:lstStyle/>
        <a:p>
          <a:endParaRPr lang="en-US"/>
        </a:p>
      </dgm:t>
    </dgm:pt>
    <dgm:pt modelId="{4095E5FE-CCDF-6148-9179-6B2024AACA4E}" type="pres">
      <dgm:prSet presAssocID="{15224737-367B-714B-BF97-EA82BC6F32E6}" presName="textNode" presStyleLbl="bgShp" presStyleIdx="0" presStyleCnt="3"/>
      <dgm:spPr/>
      <dgm:t>
        <a:bodyPr/>
        <a:lstStyle/>
        <a:p>
          <a:endParaRPr lang="en-US"/>
        </a:p>
      </dgm:t>
    </dgm:pt>
    <dgm:pt modelId="{57919D02-D289-6243-A091-EDCD9410FA60}" type="pres">
      <dgm:prSet presAssocID="{15224737-367B-714B-BF97-EA82BC6F32E6}" presName="compChildNode" presStyleCnt="0"/>
      <dgm:spPr/>
    </dgm:pt>
    <dgm:pt modelId="{967A9644-D2B4-784D-8EEF-BB4F47E4836A}" type="pres">
      <dgm:prSet presAssocID="{15224737-367B-714B-BF97-EA82BC6F32E6}" presName="theInnerList" presStyleCnt="0"/>
      <dgm:spPr/>
    </dgm:pt>
    <dgm:pt modelId="{3C3973E5-9468-F94F-8676-2BDBEAB6E922}" type="pres">
      <dgm:prSet presAssocID="{E675675F-1940-F44E-BC8D-E028E912F649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B2FFC1-292A-5D40-A6AE-7CEF6F996278}" type="pres">
      <dgm:prSet presAssocID="{E675675F-1940-F44E-BC8D-E028E912F649}" presName="aSpace2" presStyleCnt="0"/>
      <dgm:spPr/>
    </dgm:pt>
    <dgm:pt modelId="{E3BF53BF-9E1D-9545-803B-B72D12007547}" type="pres">
      <dgm:prSet presAssocID="{8BAFE77C-0494-EA4A-851C-16CA87E33C27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C909CA-DA96-A644-BED7-4DEBA07DE833}" type="pres">
      <dgm:prSet presAssocID="{15224737-367B-714B-BF97-EA82BC6F32E6}" presName="aSpace" presStyleCnt="0"/>
      <dgm:spPr/>
    </dgm:pt>
    <dgm:pt modelId="{8659CAA9-291D-AD4E-975F-765BBF9D2B16}" type="pres">
      <dgm:prSet presAssocID="{0C143A80-8781-7341-B7CD-2FF027DC4847}" presName="compNode" presStyleCnt="0"/>
      <dgm:spPr/>
    </dgm:pt>
    <dgm:pt modelId="{5DCD5004-ED40-994F-8767-5773555C61AD}" type="pres">
      <dgm:prSet presAssocID="{0C143A80-8781-7341-B7CD-2FF027DC4847}" presName="aNode" presStyleLbl="bgShp" presStyleIdx="1" presStyleCnt="3"/>
      <dgm:spPr/>
      <dgm:t>
        <a:bodyPr/>
        <a:lstStyle/>
        <a:p>
          <a:endParaRPr lang="en-US"/>
        </a:p>
      </dgm:t>
    </dgm:pt>
    <dgm:pt modelId="{327DCF40-8346-F14C-B174-60ED7E298A35}" type="pres">
      <dgm:prSet presAssocID="{0C143A80-8781-7341-B7CD-2FF027DC4847}" presName="textNode" presStyleLbl="bgShp" presStyleIdx="1" presStyleCnt="3"/>
      <dgm:spPr/>
      <dgm:t>
        <a:bodyPr/>
        <a:lstStyle/>
        <a:p>
          <a:endParaRPr lang="en-US"/>
        </a:p>
      </dgm:t>
    </dgm:pt>
    <dgm:pt modelId="{A5474178-CC41-6D48-B0FB-596CBD94974D}" type="pres">
      <dgm:prSet presAssocID="{0C143A80-8781-7341-B7CD-2FF027DC4847}" presName="compChildNode" presStyleCnt="0"/>
      <dgm:spPr/>
    </dgm:pt>
    <dgm:pt modelId="{0D93237D-E8D6-BA45-BCAE-B3F7D315C2A8}" type="pres">
      <dgm:prSet presAssocID="{0C143A80-8781-7341-B7CD-2FF027DC4847}" presName="theInnerList" presStyleCnt="0"/>
      <dgm:spPr/>
    </dgm:pt>
    <dgm:pt modelId="{A6E0B7A8-2ECC-A747-9F14-F9F55B59DE2C}" type="pres">
      <dgm:prSet presAssocID="{36CBE37D-1E21-4541-A7DB-376A7012A977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052799-0C17-8447-8165-9F34856DB8E5}" type="pres">
      <dgm:prSet presAssocID="{36CBE37D-1E21-4541-A7DB-376A7012A977}" presName="aSpace2" presStyleCnt="0"/>
      <dgm:spPr/>
    </dgm:pt>
    <dgm:pt modelId="{8B4A6176-D712-FD40-A4D0-BFFE0E55723B}" type="pres">
      <dgm:prSet presAssocID="{CAA0D5A2-2762-9142-93F4-AE78E38D3613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98111A-BFF9-7E40-A262-0EA6CD9CEB49}" type="pres">
      <dgm:prSet presAssocID="{0C143A80-8781-7341-B7CD-2FF027DC4847}" presName="aSpace" presStyleCnt="0"/>
      <dgm:spPr/>
    </dgm:pt>
    <dgm:pt modelId="{4DC279E3-3CD8-6B4B-96BB-147DE225540E}" type="pres">
      <dgm:prSet presAssocID="{A722814C-ABDD-CF42-8C9B-AA693C104C46}" presName="compNode" presStyleCnt="0"/>
      <dgm:spPr/>
    </dgm:pt>
    <dgm:pt modelId="{7403702B-86F6-6C4D-8CDF-DB29E6C552E3}" type="pres">
      <dgm:prSet presAssocID="{A722814C-ABDD-CF42-8C9B-AA693C104C46}" presName="aNode" presStyleLbl="bgShp" presStyleIdx="2" presStyleCnt="3"/>
      <dgm:spPr/>
      <dgm:t>
        <a:bodyPr/>
        <a:lstStyle/>
        <a:p>
          <a:endParaRPr lang="en-US"/>
        </a:p>
      </dgm:t>
    </dgm:pt>
    <dgm:pt modelId="{65498FCD-9096-CF4C-8A62-E9C57070FA93}" type="pres">
      <dgm:prSet presAssocID="{A722814C-ABDD-CF42-8C9B-AA693C104C46}" presName="textNode" presStyleLbl="bgShp" presStyleIdx="2" presStyleCnt="3"/>
      <dgm:spPr/>
      <dgm:t>
        <a:bodyPr/>
        <a:lstStyle/>
        <a:p>
          <a:endParaRPr lang="en-US"/>
        </a:p>
      </dgm:t>
    </dgm:pt>
    <dgm:pt modelId="{050595FC-9E9B-D44A-BAB1-D8266FF78CE8}" type="pres">
      <dgm:prSet presAssocID="{A722814C-ABDD-CF42-8C9B-AA693C104C46}" presName="compChildNode" presStyleCnt="0"/>
      <dgm:spPr/>
    </dgm:pt>
    <dgm:pt modelId="{0002BFB3-814F-F340-90C6-A032F14F1D64}" type="pres">
      <dgm:prSet presAssocID="{A722814C-ABDD-CF42-8C9B-AA693C104C46}" presName="theInnerList" presStyleCnt="0"/>
      <dgm:spPr/>
    </dgm:pt>
    <dgm:pt modelId="{90BFC440-EE77-B04C-9467-EA68CFD44BEE}" type="pres">
      <dgm:prSet presAssocID="{00951334-2669-3843-8BF3-C447B3AE9DC1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DEE663-B56A-4444-98EF-27B8E24E0810}" type="pres">
      <dgm:prSet presAssocID="{00951334-2669-3843-8BF3-C447B3AE9DC1}" presName="aSpace2" presStyleCnt="0"/>
      <dgm:spPr/>
    </dgm:pt>
    <dgm:pt modelId="{119AF803-99C5-D647-AB95-BBE5F1F416E1}" type="pres">
      <dgm:prSet presAssocID="{07438105-C162-4840-8632-BC97A3326EF0}" presName="childNode" presStyleLbl="node1" presStyleIdx="5" presStyleCnt="6" custLinFactNeighborX="12548" custLinFactNeighborY="38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FF58B5C-EEB5-2846-80FE-967BB14E7706}" srcId="{A722814C-ABDD-CF42-8C9B-AA693C104C46}" destId="{07438105-C162-4840-8632-BC97A3326EF0}" srcOrd="1" destOrd="0" parTransId="{61EFBD66-8293-F040-A64E-619290695046}" sibTransId="{19CD8D25-F698-D846-BDBF-60D948478AC7}"/>
    <dgm:cxn modelId="{EFFF9A85-71B0-A04E-AB74-144D366A9EB4}" type="presOf" srcId="{15224737-367B-714B-BF97-EA82BC6F32E6}" destId="{4095E5FE-CCDF-6148-9179-6B2024AACA4E}" srcOrd="1" destOrd="0" presId="urn:microsoft.com/office/officeart/2005/8/layout/lProcess2"/>
    <dgm:cxn modelId="{6ED0B936-4705-7E4E-AF02-0ADFB0A7A2F4}" srcId="{15224737-367B-714B-BF97-EA82BC6F32E6}" destId="{E675675F-1940-F44E-BC8D-E028E912F649}" srcOrd="0" destOrd="0" parTransId="{AA1AEB35-9188-DA48-AD19-89264F20108E}" sibTransId="{3F6FCFF2-D3BC-1340-89A6-ABDD19F20568}"/>
    <dgm:cxn modelId="{51336EB3-6BD6-7A48-859B-E1BD5F2A5CD4}" type="presOf" srcId="{00951334-2669-3843-8BF3-C447B3AE9DC1}" destId="{90BFC440-EE77-B04C-9467-EA68CFD44BEE}" srcOrd="0" destOrd="0" presId="urn:microsoft.com/office/officeart/2005/8/layout/lProcess2"/>
    <dgm:cxn modelId="{29143A24-8FDF-124A-89DC-B2A01B9EB91D}" srcId="{776E64BB-2D89-7744-805C-0E8CCF6DE8D3}" destId="{15224737-367B-714B-BF97-EA82BC6F32E6}" srcOrd="0" destOrd="0" parTransId="{FC90D98F-ACAC-0D46-A796-AAEBA14FB88F}" sibTransId="{1969099B-9DE9-DC4F-9922-047DB4FCC94D}"/>
    <dgm:cxn modelId="{AEBE3448-139B-9340-B2B2-5B1731784680}" type="presOf" srcId="{CAA0D5A2-2762-9142-93F4-AE78E38D3613}" destId="{8B4A6176-D712-FD40-A4D0-BFFE0E55723B}" srcOrd="0" destOrd="0" presId="urn:microsoft.com/office/officeart/2005/8/layout/lProcess2"/>
    <dgm:cxn modelId="{95D7E086-E33D-D449-A19F-E5F3E047DB73}" type="presOf" srcId="{0C143A80-8781-7341-B7CD-2FF027DC4847}" destId="{5DCD5004-ED40-994F-8767-5773555C61AD}" srcOrd="0" destOrd="0" presId="urn:microsoft.com/office/officeart/2005/8/layout/lProcess2"/>
    <dgm:cxn modelId="{CC5A5073-D885-3445-ABEA-9B8E41534433}" type="presOf" srcId="{E675675F-1940-F44E-BC8D-E028E912F649}" destId="{3C3973E5-9468-F94F-8676-2BDBEAB6E922}" srcOrd="0" destOrd="0" presId="urn:microsoft.com/office/officeart/2005/8/layout/lProcess2"/>
    <dgm:cxn modelId="{54D20BBA-1F4E-BD48-9C3D-1A76505EE15A}" type="presOf" srcId="{15224737-367B-714B-BF97-EA82BC6F32E6}" destId="{0747CEBA-B66B-9A43-98D4-438A82045497}" srcOrd="0" destOrd="0" presId="urn:microsoft.com/office/officeart/2005/8/layout/lProcess2"/>
    <dgm:cxn modelId="{70C2B290-32CD-184A-817A-6ECEBC7AB279}" type="presOf" srcId="{36CBE37D-1E21-4541-A7DB-376A7012A977}" destId="{A6E0B7A8-2ECC-A747-9F14-F9F55B59DE2C}" srcOrd="0" destOrd="0" presId="urn:microsoft.com/office/officeart/2005/8/layout/lProcess2"/>
    <dgm:cxn modelId="{58BB5178-0319-644F-A35E-7F764B6C3C1D}" srcId="{0C143A80-8781-7341-B7CD-2FF027DC4847}" destId="{CAA0D5A2-2762-9142-93F4-AE78E38D3613}" srcOrd="1" destOrd="0" parTransId="{9CA7D6EC-18B3-5249-AFAE-F91DC6C4A6F0}" sibTransId="{B1610BFB-851A-C740-9C28-F4BFB9BD8195}"/>
    <dgm:cxn modelId="{831E1514-51E1-F84B-BF7F-B00FC36AD069}" type="presOf" srcId="{07438105-C162-4840-8632-BC97A3326EF0}" destId="{119AF803-99C5-D647-AB95-BBE5F1F416E1}" srcOrd="0" destOrd="0" presId="urn:microsoft.com/office/officeart/2005/8/layout/lProcess2"/>
    <dgm:cxn modelId="{450098B9-A5C1-D346-B509-3F4D3C4AB75C}" type="presOf" srcId="{8BAFE77C-0494-EA4A-851C-16CA87E33C27}" destId="{E3BF53BF-9E1D-9545-803B-B72D12007547}" srcOrd="0" destOrd="0" presId="urn:microsoft.com/office/officeart/2005/8/layout/lProcess2"/>
    <dgm:cxn modelId="{68DCB27B-F0F7-8B4E-A797-2956EE8E7B6D}" srcId="{776E64BB-2D89-7744-805C-0E8CCF6DE8D3}" destId="{0C143A80-8781-7341-B7CD-2FF027DC4847}" srcOrd="1" destOrd="0" parTransId="{2D3F58D4-0716-C344-BA13-DCB757C39A6D}" sibTransId="{F39BD110-16E4-0846-AF42-7FD907D4C7FF}"/>
    <dgm:cxn modelId="{42E14A3D-5F29-864E-BA28-EF5B1B9FF3C1}" type="presOf" srcId="{0C143A80-8781-7341-B7CD-2FF027DC4847}" destId="{327DCF40-8346-F14C-B174-60ED7E298A35}" srcOrd="1" destOrd="0" presId="urn:microsoft.com/office/officeart/2005/8/layout/lProcess2"/>
    <dgm:cxn modelId="{93FDAE4B-4F37-A943-B5D4-509C6FB09C41}" srcId="{0C143A80-8781-7341-B7CD-2FF027DC4847}" destId="{36CBE37D-1E21-4541-A7DB-376A7012A977}" srcOrd="0" destOrd="0" parTransId="{244F5417-3161-E54E-BCF5-28F315C6C74F}" sibTransId="{0FEA57C1-FBEB-EB46-9E84-1DFB523A710D}"/>
    <dgm:cxn modelId="{4DBE5668-A467-5547-9F21-003E56A6BB2D}" type="presOf" srcId="{776E64BB-2D89-7744-805C-0E8CCF6DE8D3}" destId="{44B5A609-B4D9-054A-AD10-4FB0A381AECA}" srcOrd="0" destOrd="0" presId="urn:microsoft.com/office/officeart/2005/8/layout/lProcess2"/>
    <dgm:cxn modelId="{C05B37C1-6726-D34B-BDA4-89AEB7BD764C}" srcId="{776E64BB-2D89-7744-805C-0E8CCF6DE8D3}" destId="{A722814C-ABDD-CF42-8C9B-AA693C104C46}" srcOrd="2" destOrd="0" parTransId="{251C39FE-1B8F-174F-925A-C4DF4E312691}" sibTransId="{FE30C1E4-07E8-B240-893D-F5892822A4E4}"/>
    <dgm:cxn modelId="{B9794D9C-5C38-D641-81BA-E276A5D62926}" type="presOf" srcId="{A722814C-ABDD-CF42-8C9B-AA693C104C46}" destId="{7403702B-86F6-6C4D-8CDF-DB29E6C552E3}" srcOrd="0" destOrd="0" presId="urn:microsoft.com/office/officeart/2005/8/layout/lProcess2"/>
    <dgm:cxn modelId="{6489621F-F2C9-AC4E-887D-6DED12284465}" srcId="{15224737-367B-714B-BF97-EA82BC6F32E6}" destId="{8BAFE77C-0494-EA4A-851C-16CA87E33C27}" srcOrd="1" destOrd="0" parTransId="{7367A010-C37A-3343-A5E7-B5195118867E}" sibTransId="{B5B26C95-9C37-064D-8366-7F4F2B97CE0F}"/>
    <dgm:cxn modelId="{ECEE0AB1-8DEF-1347-BCDA-F260D1F870F0}" type="presOf" srcId="{A722814C-ABDD-CF42-8C9B-AA693C104C46}" destId="{65498FCD-9096-CF4C-8A62-E9C57070FA93}" srcOrd="1" destOrd="0" presId="urn:microsoft.com/office/officeart/2005/8/layout/lProcess2"/>
    <dgm:cxn modelId="{5EFB867A-38E2-8A48-91B7-09D77F961099}" srcId="{A722814C-ABDD-CF42-8C9B-AA693C104C46}" destId="{00951334-2669-3843-8BF3-C447B3AE9DC1}" srcOrd="0" destOrd="0" parTransId="{13571C51-CBA4-3F4F-8BE7-E6CB7C8C2CD3}" sibTransId="{118320FA-0541-2544-960F-5895D1A0D64E}"/>
    <dgm:cxn modelId="{1D1FAE9D-02DB-6047-996D-87BD6FBF5F33}" type="presParOf" srcId="{44B5A609-B4D9-054A-AD10-4FB0A381AECA}" destId="{081AD6FB-B47F-C046-B75F-03368A11522E}" srcOrd="0" destOrd="0" presId="urn:microsoft.com/office/officeart/2005/8/layout/lProcess2"/>
    <dgm:cxn modelId="{672577DB-FC76-C54A-A8E9-47143C5EA5A1}" type="presParOf" srcId="{081AD6FB-B47F-C046-B75F-03368A11522E}" destId="{0747CEBA-B66B-9A43-98D4-438A82045497}" srcOrd="0" destOrd="0" presId="urn:microsoft.com/office/officeart/2005/8/layout/lProcess2"/>
    <dgm:cxn modelId="{515F79BA-34E3-EB4A-A9AA-34395357FCE5}" type="presParOf" srcId="{081AD6FB-B47F-C046-B75F-03368A11522E}" destId="{4095E5FE-CCDF-6148-9179-6B2024AACA4E}" srcOrd="1" destOrd="0" presId="urn:microsoft.com/office/officeart/2005/8/layout/lProcess2"/>
    <dgm:cxn modelId="{663285F2-8A2F-4147-B313-318F843E7381}" type="presParOf" srcId="{081AD6FB-B47F-C046-B75F-03368A11522E}" destId="{57919D02-D289-6243-A091-EDCD9410FA60}" srcOrd="2" destOrd="0" presId="urn:microsoft.com/office/officeart/2005/8/layout/lProcess2"/>
    <dgm:cxn modelId="{D7797BC7-A1DA-1645-B7FA-1505B4DA006A}" type="presParOf" srcId="{57919D02-D289-6243-A091-EDCD9410FA60}" destId="{967A9644-D2B4-784D-8EEF-BB4F47E4836A}" srcOrd="0" destOrd="0" presId="urn:microsoft.com/office/officeart/2005/8/layout/lProcess2"/>
    <dgm:cxn modelId="{1AC7185C-3655-C24B-9A55-113961A93A92}" type="presParOf" srcId="{967A9644-D2B4-784D-8EEF-BB4F47E4836A}" destId="{3C3973E5-9468-F94F-8676-2BDBEAB6E922}" srcOrd="0" destOrd="0" presId="urn:microsoft.com/office/officeart/2005/8/layout/lProcess2"/>
    <dgm:cxn modelId="{1D9217DD-8554-4C4C-8D3E-0E7B8DF62D72}" type="presParOf" srcId="{967A9644-D2B4-784D-8EEF-BB4F47E4836A}" destId="{B6B2FFC1-292A-5D40-A6AE-7CEF6F996278}" srcOrd="1" destOrd="0" presId="urn:microsoft.com/office/officeart/2005/8/layout/lProcess2"/>
    <dgm:cxn modelId="{C183BBAA-ED3C-2548-84D2-07C467D417CC}" type="presParOf" srcId="{967A9644-D2B4-784D-8EEF-BB4F47E4836A}" destId="{E3BF53BF-9E1D-9545-803B-B72D12007547}" srcOrd="2" destOrd="0" presId="urn:microsoft.com/office/officeart/2005/8/layout/lProcess2"/>
    <dgm:cxn modelId="{7D67D4D0-FAE1-8241-9214-268C619060A3}" type="presParOf" srcId="{44B5A609-B4D9-054A-AD10-4FB0A381AECA}" destId="{71C909CA-DA96-A644-BED7-4DEBA07DE833}" srcOrd="1" destOrd="0" presId="urn:microsoft.com/office/officeart/2005/8/layout/lProcess2"/>
    <dgm:cxn modelId="{51C2E4A2-B36D-A540-A84F-48F35183A492}" type="presParOf" srcId="{44B5A609-B4D9-054A-AD10-4FB0A381AECA}" destId="{8659CAA9-291D-AD4E-975F-765BBF9D2B16}" srcOrd="2" destOrd="0" presId="urn:microsoft.com/office/officeart/2005/8/layout/lProcess2"/>
    <dgm:cxn modelId="{91182DC4-0CA9-AB4D-B419-8BBE72FD3F01}" type="presParOf" srcId="{8659CAA9-291D-AD4E-975F-765BBF9D2B16}" destId="{5DCD5004-ED40-994F-8767-5773555C61AD}" srcOrd="0" destOrd="0" presId="urn:microsoft.com/office/officeart/2005/8/layout/lProcess2"/>
    <dgm:cxn modelId="{21E36238-3D10-594F-A9F0-033DCC6402BB}" type="presParOf" srcId="{8659CAA9-291D-AD4E-975F-765BBF9D2B16}" destId="{327DCF40-8346-F14C-B174-60ED7E298A35}" srcOrd="1" destOrd="0" presId="urn:microsoft.com/office/officeart/2005/8/layout/lProcess2"/>
    <dgm:cxn modelId="{B34089C3-A325-D44E-9BEF-791669B80C10}" type="presParOf" srcId="{8659CAA9-291D-AD4E-975F-765BBF9D2B16}" destId="{A5474178-CC41-6D48-B0FB-596CBD94974D}" srcOrd="2" destOrd="0" presId="urn:microsoft.com/office/officeart/2005/8/layout/lProcess2"/>
    <dgm:cxn modelId="{A33D8D9A-757C-8240-BE52-BC032D9CCBA8}" type="presParOf" srcId="{A5474178-CC41-6D48-B0FB-596CBD94974D}" destId="{0D93237D-E8D6-BA45-BCAE-B3F7D315C2A8}" srcOrd="0" destOrd="0" presId="urn:microsoft.com/office/officeart/2005/8/layout/lProcess2"/>
    <dgm:cxn modelId="{CDF7A8BA-CA47-064D-AF43-71183CF20CEA}" type="presParOf" srcId="{0D93237D-E8D6-BA45-BCAE-B3F7D315C2A8}" destId="{A6E0B7A8-2ECC-A747-9F14-F9F55B59DE2C}" srcOrd="0" destOrd="0" presId="urn:microsoft.com/office/officeart/2005/8/layout/lProcess2"/>
    <dgm:cxn modelId="{E02F2614-6556-F147-88F2-8BCAEA7024E1}" type="presParOf" srcId="{0D93237D-E8D6-BA45-BCAE-B3F7D315C2A8}" destId="{17052799-0C17-8447-8165-9F34856DB8E5}" srcOrd="1" destOrd="0" presId="urn:microsoft.com/office/officeart/2005/8/layout/lProcess2"/>
    <dgm:cxn modelId="{CFEA641D-B103-F543-8660-861DE2086807}" type="presParOf" srcId="{0D93237D-E8D6-BA45-BCAE-B3F7D315C2A8}" destId="{8B4A6176-D712-FD40-A4D0-BFFE0E55723B}" srcOrd="2" destOrd="0" presId="urn:microsoft.com/office/officeart/2005/8/layout/lProcess2"/>
    <dgm:cxn modelId="{F5DE7636-0492-124B-983B-66A5A018102F}" type="presParOf" srcId="{44B5A609-B4D9-054A-AD10-4FB0A381AECA}" destId="{9B98111A-BFF9-7E40-A262-0EA6CD9CEB49}" srcOrd="3" destOrd="0" presId="urn:microsoft.com/office/officeart/2005/8/layout/lProcess2"/>
    <dgm:cxn modelId="{CFB8756A-919A-1942-8D49-7EBC429969CA}" type="presParOf" srcId="{44B5A609-B4D9-054A-AD10-4FB0A381AECA}" destId="{4DC279E3-3CD8-6B4B-96BB-147DE225540E}" srcOrd="4" destOrd="0" presId="urn:microsoft.com/office/officeart/2005/8/layout/lProcess2"/>
    <dgm:cxn modelId="{6969FA3F-929D-194F-80A7-59B507E4DD2D}" type="presParOf" srcId="{4DC279E3-3CD8-6B4B-96BB-147DE225540E}" destId="{7403702B-86F6-6C4D-8CDF-DB29E6C552E3}" srcOrd="0" destOrd="0" presId="urn:microsoft.com/office/officeart/2005/8/layout/lProcess2"/>
    <dgm:cxn modelId="{D55628B4-FCE7-9540-A931-DA4E568888BF}" type="presParOf" srcId="{4DC279E3-3CD8-6B4B-96BB-147DE225540E}" destId="{65498FCD-9096-CF4C-8A62-E9C57070FA93}" srcOrd="1" destOrd="0" presId="urn:microsoft.com/office/officeart/2005/8/layout/lProcess2"/>
    <dgm:cxn modelId="{A25FB6AD-F659-2945-ABF4-A0F9051DC4BF}" type="presParOf" srcId="{4DC279E3-3CD8-6B4B-96BB-147DE225540E}" destId="{050595FC-9E9B-D44A-BAB1-D8266FF78CE8}" srcOrd="2" destOrd="0" presId="urn:microsoft.com/office/officeart/2005/8/layout/lProcess2"/>
    <dgm:cxn modelId="{620F3FC7-ADA0-0043-BDEC-9183A02E80B3}" type="presParOf" srcId="{050595FC-9E9B-D44A-BAB1-D8266FF78CE8}" destId="{0002BFB3-814F-F340-90C6-A032F14F1D64}" srcOrd="0" destOrd="0" presId="urn:microsoft.com/office/officeart/2005/8/layout/lProcess2"/>
    <dgm:cxn modelId="{09C7B423-EA9B-7A48-812F-2C759098D81D}" type="presParOf" srcId="{0002BFB3-814F-F340-90C6-A032F14F1D64}" destId="{90BFC440-EE77-B04C-9467-EA68CFD44BEE}" srcOrd="0" destOrd="0" presId="urn:microsoft.com/office/officeart/2005/8/layout/lProcess2"/>
    <dgm:cxn modelId="{BF35F01C-5C92-604B-A69E-F45AF50DD5D7}" type="presParOf" srcId="{0002BFB3-814F-F340-90C6-A032F14F1D64}" destId="{2BDEE663-B56A-4444-98EF-27B8E24E0810}" srcOrd="1" destOrd="0" presId="urn:microsoft.com/office/officeart/2005/8/layout/lProcess2"/>
    <dgm:cxn modelId="{780D335F-959B-AE4B-825F-177E8D4BD8D4}" type="presParOf" srcId="{0002BFB3-814F-F340-90C6-A032F14F1D64}" destId="{119AF803-99C5-D647-AB95-BBE5F1F416E1}" srcOrd="2" destOrd="0" presId="urn:microsoft.com/office/officeart/2005/8/layout/lProcess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79F7F-8446-D44B-BF31-5535F92E73D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8112B-E890-F140-8528-2910E9616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1" Type="http://schemas.openxmlformats.org/officeDocument/2006/relationships/video" Target="file://localhost/Users/lightwave/Desktop/100_1226.MOV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diagramQuickStyle" Target="../diagrams/quickStyle1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5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BIOEYES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Super excited by the possibility of having the program in our schools.</a:t>
            </a:r>
          </a:p>
          <a:p>
            <a:r>
              <a:rPr lang="en-US" dirty="0" smtClean="0"/>
              <a:t> Expand  the program to 7 &amp; 8 grades.</a:t>
            </a:r>
          </a:p>
          <a:p>
            <a:r>
              <a:rPr lang="en-US" dirty="0" smtClean="0"/>
              <a:t>Program may help to teach reverence for life.</a:t>
            </a:r>
          </a:p>
          <a:p>
            <a:r>
              <a:rPr lang="en-US" dirty="0" smtClean="0"/>
              <a:t>Helpful to be </a:t>
            </a:r>
            <a:r>
              <a:rPr lang="en-US" dirty="0" err="1" smtClean="0"/>
              <a:t>w</a:t>
            </a:r>
            <a:r>
              <a:rPr lang="en-US" dirty="0" smtClean="0"/>
              <a:t>/other teachers.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Modern Biology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Labs gave me an appreciation for how an advanced college lab runs.</a:t>
            </a:r>
          </a:p>
          <a:p>
            <a:r>
              <a:rPr lang="en-US" dirty="0" smtClean="0"/>
              <a:t>Respect for the amount and type of  equipment.</a:t>
            </a:r>
          </a:p>
          <a:p>
            <a:r>
              <a:rPr lang="en-US" dirty="0" smtClean="0"/>
              <a:t>Humility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TOURS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en-US" dirty="0" smtClean="0"/>
              <a:t>ND resources are so impressive.</a:t>
            </a:r>
          </a:p>
          <a:p>
            <a:r>
              <a:rPr lang="en-US" dirty="0" smtClean="0"/>
              <a:t>I was particularly impressed by the young man who was extracting eyeballs and cutting them microns thick. ND fosters interest in scientific research. </a:t>
            </a:r>
          </a:p>
          <a:p>
            <a:r>
              <a:rPr lang="en-US" dirty="0" smtClean="0"/>
              <a:t>Humbled but excited for the future.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Picture of albino and striped embryos.</a:t>
            </a:r>
            <a:endParaRPr lang="en-US" dirty="0"/>
          </a:p>
        </p:txBody>
      </p:sp>
      <p:pic>
        <p:nvPicPr>
          <p:cNvPr id="3" name="Picture 2" descr="100_12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Representative Embryos</a:t>
            </a:r>
            <a:endParaRPr lang="en-US" dirty="0"/>
          </a:p>
        </p:txBody>
      </p:sp>
      <p:pic>
        <p:nvPicPr>
          <p:cNvPr id="3" name="Picture 2" descr="100_12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7199" y="1417638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100_1226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Thoughts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will encourage other teachers to take advantage of this program.</a:t>
            </a:r>
          </a:p>
          <a:p>
            <a:r>
              <a:rPr lang="en-US" dirty="0" smtClean="0"/>
              <a:t>Grateful to interact and </a:t>
            </a:r>
            <a:r>
              <a:rPr lang="en-US" smtClean="0"/>
              <a:t>hopefully will make </a:t>
            </a:r>
            <a:r>
              <a:rPr lang="en-US" dirty="0" smtClean="0"/>
              <a:t>time to interact.</a:t>
            </a:r>
          </a:p>
          <a:p>
            <a:r>
              <a:rPr lang="en-US" dirty="0" smtClean="0"/>
              <a:t>Program energized and renewed my enthusiasm for teaching.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of the Week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1417638"/>
          <a:ext cx="7848600" cy="425228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879600"/>
                <a:gridCol w="1193800"/>
                <a:gridCol w="1193800"/>
                <a:gridCol w="1522095"/>
                <a:gridCol w="1432560"/>
                <a:gridCol w="626745"/>
              </a:tblGrid>
              <a:tr h="684275">
                <a:tc>
                  <a:txBody>
                    <a:bodyPr/>
                    <a:lstStyle/>
                    <a:p>
                      <a:r>
                        <a:rPr lang="en-US" dirty="0" smtClean="0"/>
                        <a:t>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 alive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</a:t>
                      </a:r>
                      <a:r>
                        <a:rPr lang="en-US" baseline="0" dirty="0" smtClean="0"/>
                        <a:t> dead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 Mortality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% Viable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644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44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44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44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44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44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44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644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44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PUNNETT SQUARE</a:t>
            </a:r>
            <a:endParaRPr lang="en-US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1524000" y="1905000"/>
          <a:ext cx="6096000" cy="4064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173</Words>
  <Application>Microsoft Macintosh PowerPoint</Application>
  <PresentationFormat>On-screen Show (4:3)</PresentationFormat>
  <Paragraphs>27</Paragraphs>
  <Slides>9</Slides>
  <Notes>0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IMPACT of BIOEYES</vt:lpstr>
      <vt:lpstr>IMPACT of Modern Biology Lab</vt:lpstr>
      <vt:lpstr>IMPACT OF TOURS</vt:lpstr>
      <vt:lpstr>Picture of albino and striped embryos.</vt:lpstr>
      <vt:lpstr>Representative Embryos</vt:lpstr>
      <vt:lpstr>Slide 6</vt:lpstr>
      <vt:lpstr>Final Thoughts</vt:lpstr>
      <vt:lpstr>DAY of the Week</vt:lpstr>
      <vt:lpstr>PUNNETT SQUARE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LightWave</dc:creator>
  <cp:lastModifiedBy>LightWave</cp:lastModifiedBy>
  <cp:revision>10</cp:revision>
  <dcterms:created xsi:type="dcterms:W3CDTF">2009-06-25T16:55:27Z</dcterms:created>
  <dcterms:modified xsi:type="dcterms:W3CDTF">2009-06-25T17:11:09Z</dcterms:modified>
</cp:coreProperties>
</file>