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79F7F-8446-D44B-BF31-5535F92E73D1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8112B-E890-F140-8528-2910E9616AC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mtClean="0"/>
              <a:t>BIOEYES 2010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BIOEYES 2010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LightWave</dc:creator>
  <cp:lastModifiedBy>LightWave</cp:lastModifiedBy>
  <cp:revision>2</cp:revision>
  <dcterms:created xsi:type="dcterms:W3CDTF">2009-06-24T17:07:52Z</dcterms:created>
  <dcterms:modified xsi:type="dcterms:W3CDTF">2009-06-24T18:32:46Z</dcterms:modified>
</cp:coreProperties>
</file>