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Override PartName="/docProps/core.xml" ContentType="application/vnd.openxmlformats-package.core-properties+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Default Extension="bin" ContentType="application/vnd.openxmlformats-officedocument.presentationml.printerSettings"/>
  <Default Extension="rels" ContentType="application/vnd.openxmlformats-package.relationships+xml"/>
  <Override PartName="/ppt/slides/slide6.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85"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3" d="100"/>
          <a:sy n="93" d="100"/>
        </p:scale>
        <p:origin x="-784"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8" Type="http://schemas.openxmlformats.org/officeDocument/2006/relationships/slide" Target="slides/slide7.xml"/><Relationship Id="rId13" Type="http://schemas.openxmlformats.org/officeDocument/2006/relationships/tableStyles" Target="tableStyles.xml"/><Relationship Id="rId10" Type="http://schemas.openxmlformats.org/officeDocument/2006/relationships/presProps" Target="presProps.xml"/><Relationship Id="rId5"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 Target="slides/slide1.xml"/><Relationship Id="rId9" Type="http://schemas.openxmlformats.org/officeDocument/2006/relationships/printerSettings" Target="printerSettings/printerSettings1.bin"/><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29E33-B620-47F9-BB04-8846C2A5AFCC}" type="slidenum">
              <a:rPr kumimoji="0" lang="en-US" smtClean="0"/>
              <a:pPr/>
              <a:t>‹#›</a:t>
            </a:fld>
            <a:endParaRPr kumimoji="0" lang="en-US" dirty="0"/>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a:t>
            </a:fld>
            <a:endParaRPr kumimoji="0"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image" Target="../media/image2.png"/><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3.pn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295A55A8-6BCB-EB48-AF40-CDAC2744ED89}" type="datetimeFigureOut">
              <a:rPr lang="en-US" smtClean="0"/>
              <a:pPr/>
              <a:t>6/24/09</a:t>
            </a:fld>
            <a:endParaRPr lang="en-US" dirty="0"/>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dirty="0"/>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0D9F2091-8EAB-A346-A863-8E41B5E785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3" Type="http://schemas.openxmlformats.org/officeDocument/2006/relationships/image" Target="../media/image5.png"/><Relationship Id="rId1" Type="http://schemas.openxmlformats.org/officeDocument/2006/relationships/video" Target="file://localhost/Users/jmeinhard/Pictures/iPhoto%20Library/Originals/2009/Jun%2023,%202009/MVI_0443.AV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BioEYES</a:t>
            </a:r>
            <a:endParaRPr lang="en-US" dirty="0"/>
          </a:p>
        </p:txBody>
      </p:sp>
      <p:sp>
        <p:nvSpPr>
          <p:cNvPr id="3" name="Subtitle 2"/>
          <p:cNvSpPr>
            <a:spLocks noGrp="1"/>
          </p:cNvSpPr>
          <p:nvPr>
            <p:ph type="subTitle" idx="1"/>
          </p:nvPr>
        </p:nvSpPr>
        <p:spPr/>
        <p:txBody>
          <a:bodyPr/>
          <a:lstStyle/>
          <a:p>
            <a:r>
              <a:rPr lang="en-US" dirty="0" smtClean="0"/>
              <a:t>Symposium Presentation</a:t>
            </a:r>
          </a:p>
          <a:p>
            <a:r>
              <a:rPr lang="en-US" dirty="0" smtClean="0"/>
              <a:t>Jeff Meinhard</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BioEYES Activity</a:t>
            </a:r>
            <a:endParaRPr lang="en-US" dirty="0"/>
          </a:p>
        </p:txBody>
      </p:sp>
      <p:pic>
        <p:nvPicPr>
          <p:cNvPr id="17" name="MVI_0443.AVI">
            <a:hlinkClick r:id="" action="ppaction://media"/>
          </p:cNvPr>
          <p:cNvPicPr/>
          <p:nvPr>
            <p:ph idx="1"/>
            <a:videoFile r:link="rId1"/>
          </p:nvPr>
        </p:nvPicPr>
        <p:blipFill>
          <a:blip r:embed="rId3"/>
          <a:stretch>
            <a:fillRect/>
          </a:stretch>
        </p:blipFill>
        <p:spPr>
          <a:xfrm>
            <a:off x="4802188" y="1824633"/>
            <a:ext cx="3567112" cy="2675334"/>
          </a:xfrm>
        </p:spPr>
      </p:pic>
      <p:sp>
        <p:nvSpPr>
          <p:cNvPr id="15" name="Text Placeholder 14"/>
          <p:cNvSpPr>
            <a:spLocks noGrp="1"/>
          </p:cNvSpPr>
          <p:nvPr>
            <p:ph type="body" sz="half" idx="2"/>
          </p:nvPr>
        </p:nvSpPr>
        <p:spPr>
          <a:xfrm>
            <a:off x="779929" y="1828800"/>
            <a:ext cx="3566160" cy="4190999"/>
          </a:xfrm>
        </p:spPr>
        <p:txBody>
          <a:bodyPr>
            <a:normAutofit lnSpcReduction="10000"/>
          </a:bodyPr>
          <a:lstStyle/>
          <a:p>
            <a:pPr algn="l">
              <a:buFont typeface="Arial"/>
              <a:buChar char="•"/>
            </a:pPr>
            <a:r>
              <a:rPr lang="en-US" dirty="0" smtClean="0"/>
              <a:t>The BioEYES part of the institute has been “amazing”. I am excited to share this activity with my students.</a:t>
            </a:r>
          </a:p>
          <a:p>
            <a:pPr algn="l">
              <a:buFont typeface="Arial"/>
              <a:buChar char="•"/>
            </a:pPr>
            <a:r>
              <a:rPr lang="en-US" dirty="0" smtClean="0"/>
              <a:t> I expect my students will share my enthusiasm as we are engaged in the scientific process together.</a:t>
            </a:r>
          </a:p>
          <a:p>
            <a:pPr algn="l">
              <a:buFont typeface="Arial"/>
              <a:buChar char="•"/>
            </a:pPr>
            <a:r>
              <a:rPr lang="en-US" dirty="0" smtClean="0"/>
              <a:t>I would say BioEYES has energized me to elevate my game, so to speak, for all topics of instruction.</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7"/>
                                        </p:tgtEl>
                                      </p:cBhvr>
                                    </p:cmd>
                                  </p:childTnLst>
                                </p:cTn>
                              </p:par>
                            </p:childTnLst>
                          </p:cTn>
                        </p:par>
                      </p:childTnLst>
                    </p:cTn>
                  </p:par>
                </p:childTnLst>
              </p:cTn>
              <p:nextCondLst>
                <p:cond evt="onClick" delay="0">
                  <p:tgtEl>
                    <p:spTgt spid="17"/>
                  </p:tgtEl>
                </p:cond>
              </p:nextCondLst>
            </p:seq>
            <p:video>
              <p:cMediaNode>
                <p:cTn id="7" fill="hold" display="0">
                  <p:stCondLst>
                    <p:cond delay="indefinite"/>
                  </p:stCondLst>
                  <p:endCondLst>
                    <p:cond evt="onNext" delay="0">
                      <p:tgtEl>
                        <p:sldTgt/>
                      </p:tgtEl>
                    </p:cond>
                    <p:cond evt="onPrev" delay="0">
                      <p:tgtEl>
                        <p:sldTgt/>
                      </p:tgtEl>
                    </p:cond>
                  </p:endCondLst>
                </p:cTn>
                <p:tgtEl>
                  <p:spTgt spid="17"/>
                </p:tgtEl>
              </p:cMediaNode>
            </p:video>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smtClean="0"/>
              <a:t>BioEYES(cont.)</a:t>
            </a:r>
            <a:endParaRPr lang="en-US" dirty="0"/>
          </a:p>
        </p:txBody>
      </p:sp>
      <p:pic>
        <p:nvPicPr>
          <p:cNvPr id="18" name="Content Placeholder 17" descr="IMG_0431_2.JPG"/>
          <p:cNvPicPr>
            <a:picLocks noGrp="1" noChangeAspect="1"/>
          </p:cNvPicPr>
          <p:nvPr>
            <p:ph idx="1"/>
          </p:nvPr>
        </p:nvPicPr>
        <p:blipFill>
          <a:blip r:embed="rId2"/>
          <a:srcRect t="-3917" b="-3917"/>
          <a:stretch>
            <a:fillRect/>
          </a:stretch>
        </p:blipFill>
        <p:spPr/>
      </p:pic>
      <p:sp>
        <p:nvSpPr>
          <p:cNvPr id="17" name="Text Placeholder 16"/>
          <p:cNvSpPr>
            <a:spLocks noGrp="1"/>
          </p:cNvSpPr>
          <p:nvPr>
            <p:ph type="body" sz="half" idx="2"/>
          </p:nvPr>
        </p:nvSpPr>
        <p:spPr/>
        <p:txBody>
          <a:bodyPr/>
          <a:lstStyle/>
          <a:p>
            <a:pPr algn="l"/>
            <a:r>
              <a:rPr lang="en-US" dirty="0" smtClean="0"/>
              <a:t>Another positive aspect stemmed from  sharing this experience with fellow teachers.  Working cooperatively with colleagues and sharing ideas really enhanced our time together throughout the week.  This photo displays the enthusiasm which permeated the  BioEYES activity.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Modern Lab</a:t>
            </a:r>
            <a:endParaRPr lang="en-US" dirty="0"/>
          </a:p>
        </p:txBody>
      </p:sp>
      <p:sp>
        <p:nvSpPr>
          <p:cNvPr id="6" name="Content Placeholder 5"/>
          <p:cNvSpPr>
            <a:spLocks noGrp="1"/>
          </p:cNvSpPr>
          <p:nvPr>
            <p:ph idx="1"/>
          </p:nvPr>
        </p:nvSpPr>
        <p:spPr>
          <a:xfrm>
            <a:off x="779462" y="1371600"/>
            <a:ext cx="7581901" cy="4800600"/>
          </a:xfrm>
        </p:spPr>
        <p:txBody>
          <a:bodyPr>
            <a:normAutofit/>
          </a:bodyPr>
          <a:lstStyle/>
          <a:p>
            <a:r>
              <a:rPr lang="en-US" dirty="0" smtClean="0"/>
              <a:t>At first, I felt like this part of the institute was the hardest and least useful for me as a 6</a:t>
            </a:r>
            <a:r>
              <a:rPr lang="en-US" baseline="30000" dirty="0" smtClean="0"/>
              <a:t>th</a:t>
            </a:r>
            <a:r>
              <a:rPr lang="en-US" dirty="0" smtClean="0"/>
              <a:t> grade teacher.  The fact that I struggled with understanding much of the material caused me to focus on just getting the procedure correct.  I wondered if there were times in my classroom when my own students felt this way.  Hmmmmm…</a:t>
            </a:r>
          </a:p>
          <a:p>
            <a:r>
              <a:rPr lang="en-US" dirty="0" smtClean="0"/>
              <a:t>That being said, the experiments were way cool and it was evident our instructors had a passion for the topic.  They also did a great job explaining things when we had questions.</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Modern Lab (cont.)</a:t>
            </a:r>
            <a:endParaRPr lang="en-US" dirty="0"/>
          </a:p>
        </p:txBody>
      </p:sp>
      <p:sp>
        <p:nvSpPr>
          <p:cNvPr id="3" name="Content Placeholder 2"/>
          <p:cNvSpPr>
            <a:spLocks noGrp="1"/>
          </p:cNvSpPr>
          <p:nvPr>
            <p:ph idx="1"/>
          </p:nvPr>
        </p:nvSpPr>
        <p:spPr>
          <a:xfrm>
            <a:off x="779462" y="1882588"/>
            <a:ext cx="7581901" cy="2994212"/>
          </a:xfrm>
        </p:spPr>
        <p:txBody>
          <a:bodyPr/>
          <a:lstStyle/>
          <a:p>
            <a:r>
              <a:rPr lang="en-US" dirty="0" smtClean="0"/>
              <a:t>In terms of practical use, I may have benefitted more from a lab I could actually go back and do in my classroom with available resources.  </a:t>
            </a:r>
          </a:p>
          <a:p>
            <a:pPr>
              <a:buFont typeface="Arial"/>
              <a:buChar char="•"/>
            </a:pPr>
            <a:r>
              <a:rPr lang="en-US" dirty="0" smtClean="0"/>
              <a:t>While there were times I felt lost, I found the lab time fascinating.  It was also helpful when we went on the tour of different campus facilities to tie together some of the things we experienced in the lab</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Pedagogy of BioEYES</a:t>
            </a:r>
            <a:endParaRPr lang="en-US" dirty="0"/>
          </a:p>
        </p:txBody>
      </p:sp>
      <p:sp>
        <p:nvSpPr>
          <p:cNvPr id="3" name="Content Placeholder 2"/>
          <p:cNvSpPr>
            <a:spLocks noGrp="1"/>
          </p:cNvSpPr>
          <p:nvPr>
            <p:ph idx="1"/>
          </p:nvPr>
        </p:nvSpPr>
        <p:spPr/>
        <p:txBody>
          <a:bodyPr/>
          <a:lstStyle/>
          <a:p>
            <a:r>
              <a:rPr lang="en-US" dirty="0" smtClean="0"/>
              <a:t> Whenever you venture in to something new, it’s helpful to glean insight from those who have gone before you.  Having teachers speak who had already done BioEYES in their own classroom was valuable.  I appreciated them sharing the good and the bad as they discussed their experience.  I can reflect on this as I look ahead in preparation for BioEYES with my students.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Facility/ Lab Tours</a:t>
            </a:r>
            <a:endParaRPr lang="en-US" dirty="0"/>
          </a:p>
        </p:txBody>
      </p:sp>
      <p:pic>
        <p:nvPicPr>
          <p:cNvPr id="7" name="Content Placeholder 6" descr="IMG_0451.JPG"/>
          <p:cNvPicPr>
            <a:picLocks noGrp="1" noChangeAspect="1"/>
          </p:cNvPicPr>
          <p:nvPr>
            <p:ph idx="1"/>
          </p:nvPr>
        </p:nvPicPr>
        <p:blipFill>
          <a:blip r:embed="rId2"/>
          <a:srcRect t="-51113" b="-51113"/>
          <a:stretch>
            <a:fillRect/>
          </a:stretch>
        </p:blipFill>
        <p:spPr>
          <a:xfrm>
            <a:off x="4802392" y="-228600"/>
            <a:ext cx="4052456" cy="5715002"/>
          </a:xfrm>
        </p:spPr>
      </p:pic>
      <p:sp>
        <p:nvSpPr>
          <p:cNvPr id="6" name="Text Placeholder 5"/>
          <p:cNvSpPr>
            <a:spLocks noGrp="1"/>
          </p:cNvSpPr>
          <p:nvPr>
            <p:ph type="body" sz="half" idx="2"/>
          </p:nvPr>
        </p:nvSpPr>
        <p:spPr/>
        <p:txBody>
          <a:bodyPr/>
          <a:lstStyle/>
          <a:p>
            <a:pPr algn="l"/>
            <a:r>
              <a:rPr lang="en-US" dirty="0" smtClean="0"/>
              <a:t>This was a chance to see first hand where research is being done as well as meeting the people doing the research.  They were able to answer all the “Why would you want to do that?” questions we had.  In my own classroom we talk about scientists and what they do.  I now have some more resources for this discussion.</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FFFFFF"/>
      </a:dk1>
      <a:lt1>
        <a:srgbClr val="000000"/>
      </a:lt1>
      <a:dk2>
        <a:srgbClr val="212C28"/>
      </a:dk2>
      <a:lt2>
        <a:srgbClr val="7C9BA5"/>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majorFont>
      <a:minorFont>
        <a:latin typeface="Candara"/>
        <a:ea typeface=""/>
        <a:cs typeface=""/>
        <a:font script="Jpan" typeface="ＭＳ Ｐゴシック"/>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184</TotalTime>
  <Words>436</Words>
  <Application>Microsoft Macintosh PowerPoint</Application>
  <PresentationFormat>On-screen Show (4:3)</PresentationFormat>
  <Paragraphs>19</Paragraphs>
  <Slides>7</Slides>
  <Notes>0</Notes>
  <HiddenSlides>0</HiddenSlides>
  <MMClips>1</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Orbit</vt:lpstr>
      <vt:lpstr>BioEYES</vt:lpstr>
      <vt:lpstr>BioEYES Activity</vt:lpstr>
      <vt:lpstr>BioEYES(cont.)</vt:lpstr>
      <vt:lpstr>Modern Lab</vt:lpstr>
      <vt:lpstr>Modern Lab (cont.)</vt:lpstr>
      <vt:lpstr>Pedagogy of BioEYES</vt:lpstr>
      <vt:lpstr>Facility/ Lab Tours</vt:lpstr>
    </vt:vector>
  </TitlesOfParts>
  <Company>npusc</Company>
  <LinksUpToDate>false</LinksUpToDate>
  <SharedDoc>false</SharedDoc>
  <HyperlinksChanged>false</HyperlinksChanged>
  <AppVersion>12.0257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BioEYES</dc:title>
  <dc:creator>Jeff Meinhard</dc:creator>
  <cp:lastModifiedBy>Jeff Meinhard</cp:lastModifiedBy>
  <cp:revision>2</cp:revision>
  <dcterms:created xsi:type="dcterms:W3CDTF">2009-06-24T23:10:09Z</dcterms:created>
  <dcterms:modified xsi:type="dcterms:W3CDTF">2009-06-24T23:11:11Z</dcterms:modified>
</cp:coreProperties>
</file>