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079F0-EF4A-4946-8D77-07CBCF664F4E}" type="datetimeFigureOut">
              <a:rPr lang="en-US" smtClean="0"/>
              <a:t>6/24/09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637CD-7083-554D-8584-28A1AD7A112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BioEYES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Ultimate </a:t>
            </a:r>
            <a:r>
              <a:rPr lang="en-US" smtClean="0"/>
              <a:t>Biology Laboratory </a:t>
            </a:r>
            <a:r>
              <a:rPr lang="en-US" dirty="0" smtClean="0"/>
              <a:t>Experience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15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Focus</vt:lpstr>
      <vt:lpstr>BioEYES</vt:lpstr>
    </vt:vector>
  </TitlesOfParts>
  <Company>University of Notre Dame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LightWave</dc:creator>
  <cp:lastModifiedBy>LightWave</cp:lastModifiedBy>
  <cp:revision>3</cp:revision>
  <dcterms:created xsi:type="dcterms:W3CDTF">2009-06-24T17:07:01Z</dcterms:created>
  <dcterms:modified xsi:type="dcterms:W3CDTF">2009-06-24T17:22:48Z</dcterms:modified>
</cp:coreProperties>
</file>