
<file path=[Content_Types].xml><?xml version="1.0" encoding="utf-8"?>
<Types xmlns="http://schemas.openxmlformats.org/package/2006/content-types">
  <Override PartName="/ppt/slideLayouts/slideLayout8.xml" ContentType="application/vnd.openxmlformats-officedocument.presentationml.slideLayout+xml"/>
  <Override PartName="/ppt/diagrams/colors3.xml" ContentType="application/vnd.openxmlformats-officedocument.drawingml.diagramColors+xml"/>
  <Override PartName="/ppt/slideLayouts/slideLayout4.xml" ContentType="application/vnd.openxmlformats-officedocument.presentationml.slideLayout+xml"/>
  <Override PartName="/ppt/diagrams/data4.xml" ContentType="application/vnd.openxmlformats-officedocument.drawingml.diagramData+xml"/>
  <Override PartName="/ppt/slideLayouts/slideLayout2.xml" ContentType="application/vnd.openxmlformats-officedocument.presentationml.slideLayout+xml"/>
  <Override PartName="/ppt/diagrams/data3.xml" ContentType="application/vnd.openxmlformats-officedocument.drawingml.diagramData+xml"/>
  <Override PartName="/ppt/slideLayouts/slideLayout1.xml" ContentType="application/vnd.openxmlformats-officedocument.presentationml.slideLayout+xml"/>
  <Override PartName="/ppt/diagrams/quickStyle1.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diagrams/colors1.xml" ContentType="application/vnd.openxmlformats-officedocument.drawingml.diagramColors+xml"/>
  <Override PartName="/ppt/diagrams/quickStyle2.xml" ContentType="application/vnd.openxmlformats-officedocument.drawingml.diagramStyle+xml"/>
  <Override PartName="/docProps/app.xml" ContentType="application/vnd.openxmlformats-officedocument.extended-properties+xml"/>
  <Override PartName="/ppt/slides/slide5.xml" ContentType="application/vnd.openxmlformats-officedocument.presentationml.slide+xml"/>
  <Override PartName="/ppt/diagrams/layout1.xml" ContentType="application/vnd.openxmlformats-officedocument.drawingml.diagramLayout+xml"/>
  <Override PartName="/ppt/slideLayouts/slideLayout7.xml" ContentType="application/vnd.openxmlformats-officedocument.presentationml.slideLayout+xml"/>
  <Override PartName="/ppt/diagrams/colors4.xml" ContentType="application/vnd.openxmlformats-officedocument.drawingml.diagramColors+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Layouts/slideLayout11.xml" ContentType="application/vnd.openxmlformats-officedocument.presentationml.slideLayout+xml"/>
  <Override PartName="/ppt/slides/slide4.xml" ContentType="application/vnd.openxmlformats-officedocument.presentationml.slide+xml"/>
  <Override PartName="/ppt/diagrams/layout2.xml" ContentType="application/vnd.openxmlformats-officedocument.drawingml.diagram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diagrams/data1.xml" ContentType="application/vnd.openxmlformats-officedocument.drawingml.diagramData+xml"/>
  <Override PartName="/ppt/slideMasters/slideMaster1.xml" ContentType="application/vnd.openxmlformats-officedocument.presentationml.slideMaster+xml"/>
  <Override PartName="/ppt/diagrams/quickStyle3.xml" ContentType="application/vnd.openxmlformats-officedocument.drawingml.diagramStyle+xml"/>
  <Override PartName="/ppt/diagrams/layout4.xml" ContentType="application/vnd.openxmlformats-officedocument.drawingml.diagramLayout+xml"/>
  <Default Extension="bin" ContentType="application/vnd.openxmlformats-officedocument.presentationml.printerSettings"/>
  <Default Extension="rels" ContentType="application/vnd.openxmlformats-package.relationships+xml"/>
  <Override PartName="/ppt/diagrams/layout3.xml" ContentType="application/vnd.openxmlformats-officedocument.drawingml.diagramLayout+xml"/>
  <Override PartName="/ppt/diagrams/colors2.xml" ContentType="application/vnd.openxmlformats-officedocument.drawingml.diagramColors+xml"/>
  <Override PartName="/ppt/diagrams/quickStyle4.xml" ContentType="application/vnd.openxmlformats-officedocument.drawingml.diagramStyle+xml"/>
  <Override PartName="/ppt/diagrams/data2.xml" ContentType="application/vnd.openxmlformats-officedocument.drawingml.diagramData+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8" r:id="rId3"/>
    <p:sldId id="259" r:id="rId4"/>
    <p:sldId id="260" r:id="rId5"/>
    <p:sldId id="257"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16" d="100"/>
          <a:sy n="116" d="100"/>
        </p:scale>
        <p:origin x="-14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4" Type="http://schemas.openxmlformats.org/officeDocument/2006/relationships/slide" Target="slides/slide3.xml"/><Relationship Id="rId10" Type="http://schemas.openxmlformats.org/officeDocument/2006/relationships/theme" Target="theme/theme1.xml"/><Relationship Id="rId5" Type="http://schemas.openxmlformats.org/officeDocument/2006/relationships/slide" Target="slides/slide4.xml"/><Relationship Id="rId7" Type="http://schemas.openxmlformats.org/officeDocument/2006/relationships/printerSettings" Target="printerSettings/printerSettings1.bin"/><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viewProps" Target="viewProps.xml"/><Relationship Id="rId3" Type="http://schemas.openxmlformats.org/officeDocument/2006/relationships/slide" Target="slides/slide2.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FB9032-9654-3145-A159-88024F64D9E3}" type="doc">
      <dgm:prSet loTypeId="urn:microsoft.com/office/officeart/2005/8/layout/hProcess7" loCatId="process" qsTypeId="urn:microsoft.com/office/officeart/2005/8/quickstyle/simple4" qsCatId="simple" csTypeId="urn:microsoft.com/office/officeart/2005/8/colors/accent1_2" csCatId="accent1" phldr="1"/>
      <dgm:spPr/>
      <dgm:t>
        <a:bodyPr/>
        <a:lstStyle/>
        <a:p>
          <a:endParaRPr lang="en-US"/>
        </a:p>
      </dgm:t>
    </dgm:pt>
    <dgm:pt modelId="{F7E02956-F12F-384E-A785-60814293C5AC}">
      <dgm:prSet phldrT="[Text]"/>
      <dgm:spPr/>
      <dgm:t>
        <a:bodyPr/>
        <a:lstStyle/>
        <a:p>
          <a:r>
            <a:rPr lang="en-US" dirty="0" smtClean="0"/>
            <a:t>My Initial Role</a:t>
          </a:r>
          <a:endParaRPr lang="en-US" dirty="0"/>
        </a:p>
      </dgm:t>
    </dgm:pt>
    <dgm:pt modelId="{A8AE11C1-36E7-794F-9408-9A21EC95CD71}" type="parTrans" cxnId="{3BD78C4D-5B9F-A646-8631-D9507E31255C}">
      <dgm:prSet/>
      <dgm:spPr/>
      <dgm:t>
        <a:bodyPr/>
        <a:lstStyle/>
        <a:p>
          <a:endParaRPr lang="en-US"/>
        </a:p>
      </dgm:t>
    </dgm:pt>
    <dgm:pt modelId="{8CEEF5EA-757F-9A46-9850-4CAED40F8D80}" type="sibTrans" cxnId="{3BD78C4D-5B9F-A646-8631-D9507E31255C}">
      <dgm:prSet/>
      <dgm:spPr/>
      <dgm:t>
        <a:bodyPr/>
        <a:lstStyle/>
        <a:p>
          <a:endParaRPr lang="en-US"/>
        </a:p>
      </dgm:t>
    </dgm:pt>
    <dgm:pt modelId="{9BF53282-0D99-974D-A38B-84B56E79B7C2}">
      <dgm:prSet phldrT="[Text]"/>
      <dgm:spPr/>
      <dgm:t>
        <a:bodyPr/>
        <a:lstStyle/>
        <a:p>
          <a:r>
            <a:rPr lang="en-US" dirty="0" smtClean="0"/>
            <a:t>I participated in the mating of Zebra fish, the collection of embryos, and the observation of the development of these embryos.</a:t>
          </a:r>
          <a:endParaRPr lang="en-US" dirty="0"/>
        </a:p>
      </dgm:t>
    </dgm:pt>
    <dgm:pt modelId="{825A6492-248E-5E44-8447-E91A5E5BE45D}" type="parTrans" cxnId="{87E414B7-0A7F-4F48-98B4-0E4B83167D44}">
      <dgm:prSet/>
      <dgm:spPr/>
      <dgm:t>
        <a:bodyPr/>
        <a:lstStyle/>
        <a:p>
          <a:endParaRPr lang="en-US"/>
        </a:p>
      </dgm:t>
    </dgm:pt>
    <dgm:pt modelId="{E8F588F9-8715-EC40-AB3C-6D2A11A67C10}" type="sibTrans" cxnId="{87E414B7-0A7F-4F48-98B4-0E4B83167D44}">
      <dgm:prSet/>
      <dgm:spPr/>
      <dgm:t>
        <a:bodyPr/>
        <a:lstStyle/>
        <a:p>
          <a:endParaRPr lang="en-US"/>
        </a:p>
      </dgm:t>
    </dgm:pt>
    <dgm:pt modelId="{336D2E05-D262-8849-8A13-43F6855662B6}">
      <dgm:prSet phldrT="[Text]"/>
      <dgm:spPr/>
      <dgm:t>
        <a:bodyPr/>
        <a:lstStyle/>
        <a:p>
          <a:r>
            <a:rPr lang="en-US" dirty="0" smtClean="0"/>
            <a:t>My reaction</a:t>
          </a:r>
          <a:endParaRPr lang="en-US" dirty="0"/>
        </a:p>
      </dgm:t>
    </dgm:pt>
    <dgm:pt modelId="{802E7A73-BB6E-894B-A3CC-C0FE19B1E40C}" type="parTrans" cxnId="{B9DB3EF3-32DB-EF40-91C3-9341B74AA6D9}">
      <dgm:prSet/>
      <dgm:spPr/>
      <dgm:t>
        <a:bodyPr/>
        <a:lstStyle/>
        <a:p>
          <a:endParaRPr lang="en-US"/>
        </a:p>
      </dgm:t>
    </dgm:pt>
    <dgm:pt modelId="{96F8EE20-411D-C94C-BC15-B3C9ECD0AA0E}" type="sibTrans" cxnId="{B9DB3EF3-32DB-EF40-91C3-9341B74AA6D9}">
      <dgm:prSet/>
      <dgm:spPr/>
      <dgm:t>
        <a:bodyPr/>
        <a:lstStyle/>
        <a:p>
          <a:endParaRPr lang="en-US"/>
        </a:p>
      </dgm:t>
    </dgm:pt>
    <dgm:pt modelId="{293D27FD-5731-4C4C-885F-2224575A4D6D}">
      <dgm:prSet phldrT="[Text]"/>
      <dgm:spPr/>
      <dgm:t>
        <a:bodyPr/>
        <a:lstStyle/>
        <a:p>
          <a:r>
            <a:rPr lang="en-US" dirty="0" smtClean="0"/>
            <a:t>My first experience with this activity was actually in my classroom with my students, so this was my first time doing this lab at Notre Dame.  It was interesting to have prior knowledge of this lab and to know what my students struggled with and then to see teachers struggle with the same aspects of the labs that my students also struggled with.</a:t>
          </a:r>
          <a:endParaRPr lang="en-US" dirty="0"/>
        </a:p>
      </dgm:t>
    </dgm:pt>
    <dgm:pt modelId="{6F8676B7-AF88-3A4D-A60E-A0A8F7D6090F}" type="parTrans" cxnId="{B0AAE96F-3C2D-7547-BBD5-11816B83B99D}">
      <dgm:prSet/>
      <dgm:spPr/>
      <dgm:t>
        <a:bodyPr/>
        <a:lstStyle/>
        <a:p>
          <a:endParaRPr lang="en-US"/>
        </a:p>
      </dgm:t>
    </dgm:pt>
    <dgm:pt modelId="{21265C8C-941D-1B41-9B58-9DF0C2A3C8A9}" type="sibTrans" cxnId="{B0AAE96F-3C2D-7547-BBD5-11816B83B99D}">
      <dgm:prSet/>
      <dgm:spPr/>
      <dgm:t>
        <a:bodyPr/>
        <a:lstStyle/>
        <a:p>
          <a:endParaRPr lang="en-US"/>
        </a:p>
      </dgm:t>
    </dgm:pt>
    <dgm:pt modelId="{DDD14193-A146-134F-A36B-0379631F51AD}">
      <dgm:prSet phldrT="[Text]"/>
      <dgm:spPr/>
      <dgm:t>
        <a:bodyPr/>
        <a:lstStyle/>
        <a:p>
          <a:r>
            <a:rPr lang="en-US" dirty="0" smtClean="0"/>
            <a:t>New Ideas</a:t>
          </a:r>
          <a:endParaRPr lang="en-US" dirty="0"/>
        </a:p>
      </dgm:t>
    </dgm:pt>
    <dgm:pt modelId="{2EF1825E-CE48-6347-BD76-AC463FB4C7A2}" type="parTrans" cxnId="{F73B4121-86E8-C442-AB5D-31C0A312165C}">
      <dgm:prSet/>
      <dgm:spPr/>
      <dgm:t>
        <a:bodyPr/>
        <a:lstStyle/>
        <a:p>
          <a:endParaRPr lang="en-US"/>
        </a:p>
      </dgm:t>
    </dgm:pt>
    <dgm:pt modelId="{F622B199-D345-2B42-8D06-FBF1BAB9C48A}" type="sibTrans" cxnId="{F73B4121-86E8-C442-AB5D-31C0A312165C}">
      <dgm:prSet/>
      <dgm:spPr/>
      <dgm:t>
        <a:bodyPr/>
        <a:lstStyle/>
        <a:p>
          <a:endParaRPr lang="en-US"/>
        </a:p>
      </dgm:t>
    </dgm:pt>
    <dgm:pt modelId="{C8FD88AF-5F24-7348-BE6D-4C3331188ED2}">
      <dgm:prSet phldrT="[Text]"/>
      <dgm:spPr/>
      <dgm:t>
        <a:bodyPr/>
        <a:lstStyle/>
        <a:p>
          <a:r>
            <a:rPr lang="en-US" dirty="0" smtClean="0"/>
            <a:t>I am very interested in taking BioEYES to the next level in my high school classroom.  I am now aware the middle school teachers will be using this activity from a genetics standpoint.  I would like to make BioEYES a more advanced, inquiry based experiment rather than just a genetics activity.</a:t>
          </a:r>
          <a:endParaRPr lang="en-US" dirty="0"/>
        </a:p>
      </dgm:t>
    </dgm:pt>
    <dgm:pt modelId="{34198288-2D68-0F46-9E92-29172E4EBA09}" type="parTrans" cxnId="{8E4B5574-21C6-0546-94E0-CE658322BD9B}">
      <dgm:prSet/>
      <dgm:spPr/>
      <dgm:t>
        <a:bodyPr/>
        <a:lstStyle/>
        <a:p>
          <a:endParaRPr lang="en-US"/>
        </a:p>
      </dgm:t>
    </dgm:pt>
    <dgm:pt modelId="{A5483BC4-0712-1F44-933F-23303B8FE052}" type="sibTrans" cxnId="{8E4B5574-21C6-0546-94E0-CE658322BD9B}">
      <dgm:prSet/>
      <dgm:spPr/>
      <dgm:t>
        <a:bodyPr/>
        <a:lstStyle/>
        <a:p>
          <a:endParaRPr lang="en-US"/>
        </a:p>
      </dgm:t>
    </dgm:pt>
    <dgm:pt modelId="{B443081F-A30B-0343-9650-BB8031CCB856}" type="pres">
      <dgm:prSet presAssocID="{FBFB9032-9654-3145-A159-88024F64D9E3}" presName="Name0" presStyleCnt="0">
        <dgm:presLayoutVars>
          <dgm:dir/>
          <dgm:animLvl val="lvl"/>
          <dgm:resizeHandles val="exact"/>
        </dgm:presLayoutVars>
      </dgm:prSet>
      <dgm:spPr/>
    </dgm:pt>
    <dgm:pt modelId="{B44E4D3F-3511-8840-8E5C-4A7B40D8070F}" type="pres">
      <dgm:prSet presAssocID="{F7E02956-F12F-384E-A785-60814293C5AC}" presName="compositeNode" presStyleCnt="0">
        <dgm:presLayoutVars>
          <dgm:bulletEnabled val="1"/>
        </dgm:presLayoutVars>
      </dgm:prSet>
      <dgm:spPr/>
    </dgm:pt>
    <dgm:pt modelId="{6CEB9F11-BFF4-0445-B42D-847927FAAD7D}" type="pres">
      <dgm:prSet presAssocID="{F7E02956-F12F-384E-A785-60814293C5AC}" presName="bgRect" presStyleLbl="node1" presStyleIdx="0" presStyleCnt="3"/>
      <dgm:spPr/>
    </dgm:pt>
    <dgm:pt modelId="{EE8C38E8-3FA4-0140-8A65-8EA352A41CFB}" type="pres">
      <dgm:prSet presAssocID="{F7E02956-F12F-384E-A785-60814293C5AC}" presName="parentNode" presStyleLbl="node1" presStyleIdx="0" presStyleCnt="3">
        <dgm:presLayoutVars>
          <dgm:chMax val="0"/>
          <dgm:bulletEnabled val="1"/>
        </dgm:presLayoutVars>
      </dgm:prSet>
      <dgm:spPr/>
    </dgm:pt>
    <dgm:pt modelId="{E8AD27B4-27A5-6343-9D12-2AF102D61D2D}" type="pres">
      <dgm:prSet presAssocID="{F7E02956-F12F-384E-A785-60814293C5AC}" presName="childNode" presStyleLbl="node1" presStyleIdx="0" presStyleCnt="3">
        <dgm:presLayoutVars>
          <dgm:bulletEnabled val="1"/>
        </dgm:presLayoutVars>
      </dgm:prSet>
      <dgm:spPr/>
      <dgm:t>
        <a:bodyPr/>
        <a:lstStyle/>
        <a:p>
          <a:endParaRPr lang="en-US"/>
        </a:p>
      </dgm:t>
    </dgm:pt>
    <dgm:pt modelId="{53B730AF-4949-0A44-81D8-978B33D0F26A}" type="pres">
      <dgm:prSet presAssocID="{8CEEF5EA-757F-9A46-9850-4CAED40F8D80}" presName="hSp" presStyleCnt="0"/>
      <dgm:spPr/>
    </dgm:pt>
    <dgm:pt modelId="{592C68DA-46FD-A64E-97E9-40A8A17693DD}" type="pres">
      <dgm:prSet presAssocID="{8CEEF5EA-757F-9A46-9850-4CAED40F8D80}" presName="vProcSp" presStyleCnt="0"/>
      <dgm:spPr/>
    </dgm:pt>
    <dgm:pt modelId="{4A90DA02-6351-FF49-B8CA-C3276C5CCC8F}" type="pres">
      <dgm:prSet presAssocID="{8CEEF5EA-757F-9A46-9850-4CAED40F8D80}" presName="vSp1" presStyleCnt="0"/>
      <dgm:spPr/>
    </dgm:pt>
    <dgm:pt modelId="{4BE914CB-3376-2B41-BA70-F28EF3749769}" type="pres">
      <dgm:prSet presAssocID="{8CEEF5EA-757F-9A46-9850-4CAED40F8D80}" presName="simulatedConn" presStyleLbl="solidFgAcc1" presStyleIdx="0" presStyleCnt="2"/>
      <dgm:spPr/>
    </dgm:pt>
    <dgm:pt modelId="{2BD126E9-50DE-6248-A6AF-B9913F2A6D57}" type="pres">
      <dgm:prSet presAssocID="{8CEEF5EA-757F-9A46-9850-4CAED40F8D80}" presName="vSp2" presStyleCnt="0"/>
      <dgm:spPr/>
    </dgm:pt>
    <dgm:pt modelId="{11049067-2FB1-C74B-9DBA-9FAB9F728643}" type="pres">
      <dgm:prSet presAssocID="{8CEEF5EA-757F-9A46-9850-4CAED40F8D80}" presName="sibTrans" presStyleCnt="0"/>
      <dgm:spPr/>
    </dgm:pt>
    <dgm:pt modelId="{BB27949D-08A9-C54C-BF39-DA9B29022E70}" type="pres">
      <dgm:prSet presAssocID="{336D2E05-D262-8849-8A13-43F6855662B6}" presName="compositeNode" presStyleCnt="0">
        <dgm:presLayoutVars>
          <dgm:bulletEnabled val="1"/>
        </dgm:presLayoutVars>
      </dgm:prSet>
      <dgm:spPr/>
    </dgm:pt>
    <dgm:pt modelId="{65F81DA5-3A58-9842-8C18-8C47434B2B29}" type="pres">
      <dgm:prSet presAssocID="{336D2E05-D262-8849-8A13-43F6855662B6}" presName="bgRect" presStyleLbl="node1" presStyleIdx="1" presStyleCnt="3"/>
      <dgm:spPr/>
    </dgm:pt>
    <dgm:pt modelId="{2947A60E-1140-1642-89BE-363ABE9CCD7B}" type="pres">
      <dgm:prSet presAssocID="{336D2E05-D262-8849-8A13-43F6855662B6}" presName="parentNode" presStyleLbl="node1" presStyleIdx="1" presStyleCnt="3">
        <dgm:presLayoutVars>
          <dgm:chMax val="0"/>
          <dgm:bulletEnabled val="1"/>
        </dgm:presLayoutVars>
      </dgm:prSet>
      <dgm:spPr/>
    </dgm:pt>
    <dgm:pt modelId="{19F8A56D-5DA6-0040-9020-8003AAD3402C}" type="pres">
      <dgm:prSet presAssocID="{336D2E05-D262-8849-8A13-43F6855662B6}" presName="childNode" presStyleLbl="node1" presStyleIdx="1" presStyleCnt="3">
        <dgm:presLayoutVars>
          <dgm:bulletEnabled val="1"/>
        </dgm:presLayoutVars>
      </dgm:prSet>
      <dgm:spPr/>
      <dgm:t>
        <a:bodyPr/>
        <a:lstStyle/>
        <a:p>
          <a:endParaRPr lang="en-US"/>
        </a:p>
      </dgm:t>
    </dgm:pt>
    <dgm:pt modelId="{ACEE61D3-5CB4-FF47-ACD8-0BBC29B13E3A}" type="pres">
      <dgm:prSet presAssocID="{96F8EE20-411D-C94C-BC15-B3C9ECD0AA0E}" presName="hSp" presStyleCnt="0"/>
      <dgm:spPr/>
    </dgm:pt>
    <dgm:pt modelId="{13CF6703-F7EF-C64E-859B-F3489D53288E}" type="pres">
      <dgm:prSet presAssocID="{96F8EE20-411D-C94C-BC15-B3C9ECD0AA0E}" presName="vProcSp" presStyleCnt="0"/>
      <dgm:spPr/>
    </dgm:pt>
    <dgm:pt modelId="{56E10A24-1974-314B-A973-AC859D227210}" type="pres">
      <dgm:prSet presAssocID="{96F8EE20-411D-C94C-BC15-B3C9ECD0AA0E}" presName="vSp1" presStyleCnt="0"/>
      <dgm:spPr/>
    </dgm:pt>
    <dgm:pt modelId="{AA09FCC3-25CA-9B4B-88C6-4565DDD65478}" type="pres">
      <dgm:prSet presAssocID="{96F8EE20-411D-C94C-BC15-B3C9ECD0AA0E}" presName="simulatedConn" presStyleLbl="solidFgAcc1" presStyleIdx="1" presStyleCnt="2"/>
      <dgm:spPr/>
    </dgm:pt>
    <dgm:pt modelId="{64A542D0-D29B-1D48-93FD-03940FE3DF47}" type="pres">
      <dgm:prSet presAssocID="{96F8EE20-411D-C94C-BC15-B3C9ECD0AA0E}" presName="vSp2" presStyleCnt="0"/>
      <dgm:spPr/>
    </dgm:pt>
    <dgm:pt modelId="{C81CD7D7-2ED4-B247-9D0B-8ABCC7D153E7}" type="pres">
      <dgm:prSet presAssocID="{96F8EE20-411D-C94C-BC15-B3C9ECD0AA0E}" presName="sibTrans" presStyleCnt="0"/>
      <dgm:spPr/>
    </dgm:pt>
    <dgm:pt modelId="{4518705E-C51A-D44A-9746-5938F3A812C0}" type="pres">
      <dgm:prSet presAssocID="{DDD14193-A146-134F-A36B-0379631F51AD}" presName="compositeNode" presStyleCnt="0">
        <dgm:presLayoutVars>
          <dgm:bulletEnabled val="1"/>
        </dgm:presLayoutVars>
      </dgm:prSet>
      <dgm:spPr/>
    </dgm:pt>
    <dgm:pt modelId="{F9E9213B-27FC-6F46-9F86-68859A2A4F9C}" type="pres">
      <dgm:prSet presAssocID="{DDD14193-A146-134F-A36B-0379631F51AD}" presName="bgRect" presStyleLbl="node1" presStyleIdx="2" presStyleCnt="3"/>
      <dgm:spPr/>
    </dgm:pt>
    <dgm:pt modelId="{A36B6A5B-4A19-714D-B945-EA2D90C29636}" type="pres">
      <dgm:prSet presAssocID="{DDD14193-A146-134F-A36B-0379631F51AD}" presName="parentNode" presStyleLbl="node1" presStyleIdx="2" presStyleCnt="3">
        <dgm:presLayoutVars>
          <dgm:chMax val="0"/>
          <dgm:bulletEnabled val="1"/>
        </dgm:presLayoutVars>
      </dgm:prSet>
      <dgm:spPr/>
    </dgm:pt>
    <dgm:pt modelId="{9FAA0AB9-0F35-614D-9A49-5559A995DA48}" type="pres">
      <dgm:prSet presAssocID="{DDD14193-A146-134F-A36B-0379631F51AD}" presName="childNode" presStyleLbl="node1" presStyleIdx="2" presStyleCnt="3">
        <dgm:presLayoutVars>
          <dgm:bulletEnabled val="1"/>
        </dgm:presLayoutVars>
      </dgm:prSet>
      <dgm:spPr/>
      <dgm:t>
        <a:bodyPr/>
        <a:lstStyle/>
        <a:p>
          <a:endParaRPr lang="en-US"/>
        </a:p>
      </dgm:t>
    </dgm:pt>
  </dgm:ptLst>
  <dgm:cxnLst>
    <dgm:cxn modelId="{F73B4121-86E8-C442-AB5D-31C0A312165C}" srcId="{FBFB9032-9654-3145-A159-88024F64D9E3}" destId="{DDD14193-A146-134F-A36B-0379631F51AD}" srcOrd="2" destOrd="0" parTransId="{2EF1825E-CE48-6347-BD76-AC463FB4C7A2}" sibTransId="{F622B199-D345-2B42-8D06-FBF1BAB9C48A}"/>
    <dgm:cxn modelId="{56A278BF-968B-E644-93F0-210C21CD6E41}" type="presOf" srcId="{F7E02956-F12F-384E-A785-60814293C5AC}" destId="{EE8C38E8-3FA4-0140-8A65-8EA352A41CFB}" srcOrd="1" destOrd="0" presId="urn:microsoft.com/office/officeart/2005/8/layout/hProcess7"/>
    <dgm:cxn modelId="{1ADCD457-EB96-264B-9A87-CD9381274BF1}" type="presOf" srcId="{336D2E05-D262-8849-8A13-43F6855662B6}" destId="{2947A60E-1140-1642-89BE-363ABE9CCD7B}" srcOrd="1" destOrd="0" presId="urn:microsoft.com/office/officeart/2005/8/layout/hProcess7"/>
    <dgm:cxn modelId="{09B90878-AFDE-7440-B8E8-E8485AD55A08}" type="presOf" srcId="{336D2E05-D262-8849-8A13-43F6855662B6}" destId="{65F81DA5-3A58-9842-8C18-8C47434B2B29}" srcOrd="0" destOrd="0" presId="urn:microsoft.com/office/officeart/2005/8/layout/hProcess7"/>
    <dgm:cxn modelId="{3BD78C4D-5B9F-A646-8631-D9507E31255C}" srcId="{FBFB9032-9654-3145-A159-88024F64D9E3}" destId="{F7E02956-F12F-384E-A785-60814293C5AC}" srcOrd="0" destOrd="0" parTransId="{A8AE11C1-36E7-794F-9408-9A21EC95CD71}" sibTransId="{8CEEF5EA-757F-9A46-9850-4CAED40F8D80}"/>
    <dgm:cxn modelId="{8E4B5574-21C6-0546-94E0-CE658322BD9B}" srcId="{DDD14193-A146-134F-A36B-0379631F51AD}" destId="{C8FD88AF-5F24-7348-BE6D-4C3331188ED2}" srcOrd="0" destOrd="0" parTransId="{34198288-2D68-0F46-9E92-29172E4EBA09}" sibTransId="{A5483BC4-0712-1F44-933F-23303B8FE052}"/>
    <dgm:cxn modelId="{62BAAB8E-ADCE-CC45-B670-83E34A78CCBC}" type="presOf" srcId="{F7E02956-F12F-384E-A785-60814293C5AC}" destId="{6CEB9F11-BFF4-0445-B42D-847927FAAD7D}" srcOrd="0" destOrd="0" presId="urn:microsoft.com/office/officeart/2005/8/layout/hProcess7"/>
    <dgm:cxn modelId="{22DCA4C4-C95A-6440-8B16-A1DA90E510ED}" type="presOf" srcId="{DDD14193-A146-134F-A36B-0379631F51AD}" destId="{A36B6A5B-4A19-714D-B945-EA2D90C29636}" srcOrd="1" destOrd="0" presId="urn:microsoft.com/office/officeart/2005/8/layout/hProcess7"/>
    <dgm:cxn modelId="{B9DB3EF3-32DB-EF40-91C3-9341B74AA6D9}" srcId="{FBFB9032-9654-3145-A159-88024F64D9E3}" destId="{336D2E05-D262-8849-8A13-43F6855662B6}" srcOrd="1" destOrd="0" parTransId="{802E7A73-BB6E-894B-A3CC-C0FE19B1E40C}" sibTransId="{96F8EE20-411D-C94C-BC15-B3C9ECD0AA0E}"/>
    <dgm:cxn modelId="{F3C8A910-3AD9-FA49-9802-CCA537DC51D8}" type="presOf" srcId="{9BF53282-0D99-974D-A38B-84B56E79B7C2}" destId="{E8AD27B4-27A5-6343-9D12-2AF102D61D2D}" srcOrd="0" destOrd="0" presId="urn:microsoft.com/office/officeart/2005/8/layout/hProcess7"/>
    <dgm:cxn modelId="{87E414B7-0A7F-4F48-98B4-0E4B83167D44}" srcId="{F7E02956-F12F-384E-A785-60814293C5AC}" destId="{9BF53282-0D99-974D-A38B-84B56E79B7C2}" srcOrd="0" destOrd="0" parTransId="{825A6492-248E-5E44-8447-E91A5E5BE45D}" sibTransId="{E8F588F9-8715-EC40-AB3C-6D2A11A67C10}"/>
    <dgm:cxn modelId="{1E6A4DC0-6878-044B-8690-91DE4934F479}" type="presOf" srcId="{FBFB9032-9654-3145-A159-88024F64D9E3}" destId="{B443081F-A30B-0343-9650-BB8031CCB856}" srcOrd="0" destOrd="0" presId="urn:microsoft.com/office/officeart/2005/8/layout/hProcess7"/>
    <dgm:cxn modelId="{B0AAE96F-3C2D-7547-BBD5-11816B83B99D}" srcId="{336D2E05-D262-8849-8A13-43F6855662B6}" destId="{293D27FD-5731-4C4C-885F-2224575A4D6D}" srcOrd="0" destOrd="0" parTransId="{6F8676B7-AF88-3A4D-A60E-A0A8F7D6090F}" sibTransId="{21265C8C-941D-1B41-9B58-9DF0C2A3C8A9}"/>
    <dgm:cxn modelId="{724C314F-4F22-E546-983F-E85536844D18}" type="presOf" srcId="{C8FD88AF-5F24-7348-BE6D-4C3331188ED2}" destId="{9FAA0AB9-0F35-614D-9A49-5559A995DA48}" srcOrd="0" destOrd="0" presId="urn:microsoft.com/office/officeart/2005/8/layout/hProcess7"/>
    <dgm:cxn modelId="{3B519D98-1918-8547-B897-B2171216DE63}" type="presOf" srcId="{293D27FD-5731-4C4C-885F-2224575A4D6D}" destId="{19F8A56D-5DA6-0040-9020-8003AAD3402C}" srcOrd="0" destOrd="0" presId="urn:microsoft.com/office/officeart/2005/8/layout/hProcess7"/>
    <dgm:cxn modelId="{5B4031CE-CC7F-6945-BDFC-135A459E0606}" type="presOf" srcId="{DDD14193-A146-134F-A36B-0379631F51AD}" destId="{F9E9213B-27FC-6F46-9F86-68859A2A4F9C}" srcOrd="0" destOrd="0" presId="urn:microsoft.com/office/officeart/2005/8/layout/hProcess7"/>
    <dgm:cxn modelId="{F2286E1E-E717-674E-9F0D-1F6727CA6F0E}" type="presParOf" srcId="{B443081F-A30B-0343-9650-BB8031CCB856}" destId="{B44E4D3F-3511-8840-8E5C-4A7B40D8070F}" srcOrd="0" destOrd="0" presId="urn:microsoft.com/office/officeart/2005/8/layout/hProcess7"/>
    <dgm:cxn modelId="{D582D663-217F-604D-9EE7-3440954DD535}" type="presParOf" srcId="{B44E4D3F-3511-8840-8E5C-4A7B40D8070F}" destId="{6CEB9F11-BFF4-0445-B42D-847927FAAD7D}" srcOrd="0" destOrd="0" presId="urn:microsoft.com/office/officeart/2005/8/layout/hProcess7"/>
    <dgm:cxn modelId="{F26BDC45-E74B-2F46-B240-B807DED686F8}" type="presParOf" srcId="{B44E4D3F-3511-8840-8E5C-4A7B40D8070F}" destId="{EE8C38E8-3FA4-0140-8A65-8EA352A41CFB}" srcOrd="1" destOrd="0" presId="urn:microsoft.com/office/officeart/2005/8/layout/hProcess7"/>
    <dgm:cxn modelId="{068587F9-A9B7-9744-94E7-15552B146F84}" type="presParOf" srcId="{B44E4D3F-3511-8840-8E5C-4A7B40D8070F}" destId="{E8AD27B4-27A5-6343-9D12-2AF102D61D2D}" srcOrd="2" destOrd="0" presId="urn:microsoft.com/office/officeart/2005/8/layout/hProcess7"/>
    <dgm:cxn modelId="{FC8FB2BA-637A-1A44-A59A-DB365EC50313}" type="presParOf" srcId="{B443081F-A30B-0343-9650-BB8031CCB856}" destId="{53B730AF-4949-0A44-81D8-978B33D0F26A}" srcOrd="1" destOrd="0" presId="urn:microsoft.com/office/officeart/2005/8/layout/hProcess7"/>
    <dgm:cxn modelId="{01B7098E-801F-D844-B5B0-4817DE5FAF85}" type="presParOf" srcId="{B443081F-A30B-0343-9650-BB8031CCB856}" destId="{592C68DA-46FD-A64E-97E9-40A8A17693DD}" srcOrd="2" destOrd="0" presId="urn:microsoft.com/office/officeart/2005/8/layout/hProcess7"/>
    <dgm:cxn modelId="{C552969E-5B2D-0E4C-B5A6-62A69205D6DA}" type="presParOf" srcId="{592C68DA-46FD-A64E-97E9-40A8A17693DD}" destId="{4A90DA02-6351-FF49-B8CA-C3276C5CCC8F}" srcOrd="0" destOrd="0" presId="urn:microsoft.com/office/officeart/2005/8/layout/hProcess7"/>
    <dgm:cxn modelId="{EC360489-9114-6540-8D87-E20F019444C8}" type="presParOf" srcId="{592C68DA-46FD-A64E-97E9-40A8A17693DD}" destId="{4BE914CB-3376-2B41-BA70-F28EF3749769}" srcOrd="1" destOrd="0" presId="urn:microsoft.com/office/officeart/2005/8/layout/hProcess7"/>
    <dgm:cxn modelId="{14D41E5A-224E-AA49-95B8-335F7850CCEF}" type="presParOf" srcId="{592C68DA-46FD-A64E-97E9-40A8A17693DD}" destId="{2BD126E9-50DE-6248-A6AF-B9913F2A6D57}" srcOrd="2" destOrd="0" presId="urn:microsoft.com/office/officeart/2005/8/layout/hProcess7"/>
    <dgm:cxn modelId="{889548EE-7E36-6440-94B9-3E477B8DC02F}" type="presParOf" srcId="{B443081F-A30B-0343-9650-BB8031CCB856}" destId="{11049067-2FB1-C74B-9DBA-9FAB9F728643}" srcOrd="3" destOrd="0" presId="urn:microsoft.com/office/officeart/2005/8/layout/hProcess7"/>
    <dgm:cxn modelId="{9A84B89E-39CC-EA47-B9B7-B45EBDADACF5}" type="presParOf" srcId="{B443081F-A30B-0343-9650-BB8031CCB856}" destId="{BB27949D-08A9-C54C-BF39-DA9B29022E70}" srcOrd="4" destOrd="0" presId="urn:microsoft.com/office/officeart/2005/8/layout/hProcess7"/>
    <dgm:cxn modelId="{5184E365-2645-D447-9F89-869D1747011B}" type="presParOf" srcId="{BB27949D-08A9-C54C-BF39-DA9B29022E70}" destId="{65F81DA5-3A58-9842-8C18-8C47434B2B29}" srcOrd="0" destOrd="0" presId="urn:microsoft.com/office/officeart/2005/8/layout/hProcess7"/>
    <dgm:cxn modelId="{38581245-A95D-FD43-9BCE-3A5036184141}" type="presParOf" srcId="{BB27949D-08A9-C54C-BF39-DA9B29022E70}" destId="{2947A60E-1140-1642-89BE-363ABE9CCD7B}" srcOrd="1" destOrd="0" presId="urn:microsoft.com/office/officeart/2005/8/layout/hProcess7"/>
    <dgm:cxn modelId="{22F98FA6-1978-5D45-94D2-78363FDA9B03}" type="presParOf" srcId="{BB27949D-08A9-C54C-BF39-DA9B29022E70}" destId="{19F8A56D-5DA6-0040-9020-8003AAD3402C}" srcOrd="2" destOrd="0" presId="urn:microsoft.com/office/officeart/2005/8/layout/hProcess7"/>
    <dgm:cxn modelId="{7C501973-C02A-EF4F-AEC3-6635C93F1B55}" type="presParOf" srcId="{B443081F-A30B-0343-9650-BB8031CCB856}" destId="{ACEE61D3-5CB4-FF47-ACD8-0BBC29B13E3A}" srcOrd="5" destOrd="0" presId="urn:microsoft.com/office/officeart/2005/8/layout/hProcess7"/>
    <dgm:cxn modelId="{CB924986-0F44-AA45-856D-957702EE56BD}" type="presParOf" srcId="{B443081F-A30B-0343-9650-BB8031CCB856}" destId="{13CF6703-F7EF-C64E-859B-F3489D53288E}" srcOrd="6" destOrd="0" presId="urn:microsoft.com/office/officeart/2005/8/layout/hProcess7"/>
    <dgm:cxn modelId="{6A648E45-2160-2F4D-B13C-C87837BD079C}" type="presParOf" srcId="{13CF6703-F7EF-C64E-859B-F3489D53288E}" destId="{56E10A24-1974-314B-A973-AC859D227210}" srcOrd="0" destOrd="0" presId="urn:microsoft.com/office/officeart/2005/8/layout/hProcess7"/>
    <dgm:cxn modelId="{79F5C12E-898F-CA4A-802B-32D810C3F00F}" type="presParOf" srcId="{13CF6703-F7EF-C64E-859B-F3489D53288E}" destId="{AA09FCC3-25CA-9B4B-88C6-4565DDD65478}" srcOrd="1" destOrd="0" presId="urn:microsoft.com/office/officeart/2005/8/layout/hProcess7"/>
    <dgm:cxn modelId="{9D7DCF7D-FAF9-BC45-820E-1A3F7BAD174F}" type="presParOf" srcId="{13CF6703-F7EF-C64E-859B-F3489D53288E}" destId="{64A542D0-D29B-1D48-93FD-03940FE3DF47}" srcOrd="2" destOrd="0" presId="urn:microsoft.com/office/officeart/2005/8/layout/hProcess7"/>
    <dgm:cxn modelId="{AC42EE45-D3A0-EF42-80C7-EAF43B29A02E}" type="presParOf" srcId="{B443081F-A30B-0343-9650-BB8031CCB856}" destId="{C81CD7D7-2ED4-B247-9D0B-8ABCC7D153E7}" srcOrd="7" destOrd="0" presId="urn:microsoft.com/office/officeart/2005/8/layout/hProcess7"/>
    <dgm:cxn modelId="{B3CEBCDF-48BC-A142-A095-F52D7BD29159}" type="presParOf" srcId="{B443081F-A30B-0343-9650-BB8031CCB856}" destId="{4518705E-C51A-D44A-9746-5938F3A812C0}" srcOrd="8" destOrd="0" presId="urn:microsoft.com/office/officeart/2005/8/layout/hProcess7"/>
    <dgm:cxn modelId="{8A5B6E94-9EB2-C349-9808-B79B90443B30}" type="presParOf" srcId="{4518705E-C51A-D44A-9746-5938F3A812C0}" destId="{F9E9213B-27FC-6F46-9F86-68859A2A4F9C}" srcOrd="0" destOrd="0" presId="urn:microsoft.com/office/officeart/2005/8/layout/hProcess7"/>
    <dgm:cxn modelId="{058EA8BE-35D1-1A47-81EF-62E0DBCB1D9F}" type="presParOf" srcId="{4518705E-C51A-D44A-9746-5938F3A812C0}" destId="{A36B6A5B-4A19-714D-B945-EA2D90C29636}" srcOrd="1" destOrd="0" presId="urn:microsoft.com/office/officeart/2005/8/layout/hProcess7"/>
    <dgm:cxn modelId="{C5EF6E97-934D-6045-95AB-5F51632BDC33}" type="presParOf" srcId="{4518705E-C51A-D44A-9746-5938F3A812C0}" destId="{9FAA0AB9-0F35-614D-9A49-5559A995DA48}" srcOrd="2" destOrd="0" presId="urn:microsoft.com/office/officeart/2005/8/layout/hProcess7"/>
  </dgm:cxnLst>
  <dgm:bg/>
  <dgm:whole/>
</dgm:dataModel>
</file>

<file path=ppt/diagrams/data2.xml><?xml version="1.0" encoding="utf-8"?>
<dgm:dataModel xmlns:dgm="http://schemas.openxmlformats.org/drawingml/2006/diagram" xmlns:a="http://schemas.openxmlformats.org/drawingml/2006/main">
  <dgm:ptLst>
    <dgm:pt modelId="{FBFB9032-9654-3145-A159-88024F64D9E3}" type="doc">
      <dgm:prSet loTypeId="urn:microsoft.com/office/officeart/2005/8/layout/hProcess7" loCatId="process" qsTypeId="urn:microsoft.com/office/officeart/2005/8/quickstyle/simple4" qsCatId="simple" csTypeId="urn:microsoft.com/office/officeart/2005/8/colors/accent1_2" csCatId="accent1" phldr="1"/>
      <dgm:spPr/>
      <dgm:t>
        <a:bodyPr/>
        <a:lstStyle/>
        <a:p>
          <a:endParaRPr lang="en-US"/>
        </a:p>
      </dgm:t>
    </dgm:pt>
    <dgm:pt modelId="{F7E02956-F12F-384E-A785-60814293C5AC}">
      <dgm:prSet phldrT="[Text]"/>
      <dgm:spPr/>
      <dgm:t>
        <a:bodyPr/>
        <a:lstStyle/>
        <a:p>
          <a:r>
            <a:rPr lang="en-US" dirty="0" smtClean="0"/>
            <a:t>My Initial Role</a:t>
          </a:r>
          <a:endParaRPr lang="en-US" dirty="0"/>
        </a:p>
      </dgm:t>
    </dgm:pt>
    <dgm:pt modelId="{A8AE11C1-36E7-794F-9408-9A21EC95CD71}" type="parTrans" cxnId="{3BD78C4D-5B9F-A646-8631-D9507E31255C}">
      <dgm:prSet/>
      <dgm:spPr/>
      <dgm:t>
        <a:bodyPr/>
        <a:lstStyle/>
        <a:p>
          <a:endParaRPr lang="en-US"/>
        </a:p>
      </dgm:t>
    </dgm:pt>
    <dgm:pt modelId="{8CEEF5EA-757F-9A46-9850-4CAED40F8D80}" type="sibTrans" cxnId="{3BD78C4D-5B9F-A646-8631-D9507E31255C}">
      <dgm:prSet/>
      <dgm:spPr/>
      <dgm:t>
        <a:bodyPr/>
        <a:lstStyle/>
        <a:p>
          <a:endParaRPr lang="en-US"/>
        </a:p>
      </dgm:t>
    </dgm:pt>
    <dgm:pt modelId="{9BF53282-0D99-974D-A38B-84B56E79B7C2}">
      <dgm:prSet phldrT="[Text]"/>
      <dgm:spPr/>
      <dgm:t>
        <a:bodyPr/>
        <a:lstStyle/>
        <a:p>
          <a:r>
            <a:rPr lang="en-US" dirty="0" smtClean="0"/>
            <a:t>I participated in the completion of labs arranged by a Notre Dame graduate student and a lead teacher. </a:t>
          </a:r>
          <a:endParaRPr lang="en-US" dirty="0"/>
        </a:p>
      </dgm:t>
    </dgm:pt>
    <dgm:pt modelId="{825A6492-248E-5E44-8447-E91A5E5BE45D}" type="parTrans" cxnId="{87E414B7-0A7F-4F48-98B4-0E4B83167D44}">
      <dgm:prSet/>
      <dgm:spPr/>
      <dgm:t>
        <a:bodyPr/>
        <a:lstStyle/>
        <a:p>
          <a:endParaRPr lang="en-US"/>
        </a:p>
      </dgm:t>
    </dgm:pt>
    <dgm:pt modelId="{E8F588F9-8715-EC40-AB3C-6D2A11A67C10}" type="sibTrans" cxnId="{87E414B7-0A7F-4F48-98B4-0E4B83167D44}">
      <dgm:prSet/>
      <dgm:spPr/>
      <dgm:t>
        <a:bodyPr/>
        <a:lstStyle/>
        <a:p>
          <a:endParaRPr lang="en-US"/>
        </a:p>
      </dgm:t>
    </dgm:pt>
    <dgm:pt modelId="{336D2E05-D262-8849-8A13-43F6855662B6}">
      <dgm:prSet phldrT="[Text]"/>
      <dgm:spPr/>
      <dgm:t>
        <a:bodyPr/>
        <a:lstStyle/>
        <a:p>
          <a:r>
            <a:rPr lang="en-US" dirty="0" smtClean="0"/>
            <a:t>My reaction</a:t>
          </a:r>
          <a:endParaRPr lang="en-US" dirty="0"/>
        </a:p>
      </dgm:t>
    </dgm:pt>
    <dgm:pt modelId="{802E7A73-BB6E-894B-A3CC-C0FE19B1E40C}" type="parTrans" cxnId="{B9DB3EF3-32DB-EF40-91C3-9341B74AA6D9}">
      <dgm:prSet/>
      <dgm:spPr/>
      <dgm:t>
        <a:bodyPr/>
        <a:lstStyle/>
        <a:p>
          <a:endParaRPr lang="en-US"/>
        </a:p>
      </dgm:t>
    </dgm:pt>
    <dgm:pt modelId="{96F8EE20-411D-C94C-BC15-B3C9ECD0AA0E}" type="sibTrans" cxnId="{B9DB3EF3-32DB-EF40-91C3-9341B74AA6D9}">
      <dgm:prSet/>
      <dgm:spPr/>
      <dgm:t>
        <a:bodyPr/>
        <a:lstStyle/>
        <a:p>
          <a:endParaRPr lang="en-US"/>
        </a:p>
      </dgm:t>
    </dgm:pt>
    <dgm:pt modelId="{293D27FD-5731-4C4C-885F-2224575A4D6D}">
      <dgm:prSet phldrT="[Text]"/>
      <dgm:spPr/>
      <dgm:t>
        <a:bodyPr/>
        <a:lstStyle/>
        <a:p>
          <a:r>
            <a:rPr lang="en-US" dirty="0" smtClean="0"/>
            <a:t>I really enjoyed being back in the lab setting.  It was amazing to see how much more advanced the lab equipment is.  I also enjoyed completing a challenging lab in which I did not know the results before I started.</a:t>
          </a:r>
          <a:endParaRPr lang="en-US" dirty="0"/>
        </a:p>
      </dgm:t>
    </dgm:pt>
    <dgm:pt modelId="{6F8676B7-AF88-3A4D-A60E-A0A8F7D6090F}" type="parTrans" cxnId="{B0AAE96F-3C2D-7547-BBD5-11816B83B99D}">
      <dgm:prSet/>
      <dgm:spPr/>
      <dgm:t>
        <a:bodyPr/>
        <a:lstStyle/>
        <a:p>
          <a:endParaRPr lang="en-US"/>
        </a:p>
      </dgm:t>
    </dgm:pt>
    <dgm:pt modelId="{21265C8C-941D-1B41-9B58-9DF0C2A3C8A9}" type="sibTrans" cxnId="{B0AAE96F-3C2D-7547-BBD5-11816B83B99D}">
      <dgm:prSet/>
      <dgm:spPr/>
      <dgm:t>
        <a:bodyPr/>
        <a:lstStyle/>
        <a:p>
          <a:endParaRPr lang="en-US"/>
        </a:p>
      </dgm:t>
    </dgm:pt>
    <dgm:pt modelId="{DDD14193-A146-134F-A36B-0379631F51AD}">
      <dgm:prSet phldrT="[Text]"/>
      <dgm:spPr/>
      <dgm:t>
        <a:bodyPr/>
        <a:lstStyle/>
        <a:p>
          <a:r>
            <a:rPr lang="en-US" dirty="0" smtClean="0"/>
            <a:t>New Ideas</a:t>
          </a:r>
          <a:endParaRPr lang="en-US" dirty="0"/>
        </a:p>
      </dgm:t>
    </dgm:pt>
    <dgm:pt modelId="{2EF1825E-CE48-6347-BD76-AC463FB4C7A2}" type="parTrans" cxnId="{F73B4121-86E8-C442-AB5D-31C0A312165C}">
      <dgm:prSet/>
      <dgm:spPr/>
      <dgm:t>
        <a:bodyPr/>
        <a:lstStyle/>
        <a:p>
          <a:endParaRPr lang="en-US"/>
        </a:p>
      </dgm:t>
    </dgm:pt>
    <dgm:pt modelId="{F622B199-D345-2B42-8D06-FBF1BAB9C48A}" type="sibTrans" cxnId="{F73B4121-86E8-C442-AB5D-31C0A312165C}">
      <dgm:prSet/>
      <dgm:spPr/>
      <dgm:t>
        <a:bodyPr/>
        <a:lstStyle/>
        <a:p>
          <a:endParaRPr lang="en-US"/>
        </a:p>
      </dgm:t>
    </dgm:pt>
    <dgm:pt modelId="{C8FD88AF-5F24-7348-BE6D-4C3331188ED2}">
      <dgm:prSet phldrT="[Text]"/>
      <dgm:spPr/>
      <dgm:t>
        <a:bodyPr/>
        <a:lstStyle/>
        <a:p>
          <a:r>
            <a:rPr lang="en-US" dirty="0" smtClean="0"/>
            <a:t>I am unsure how I would realistically utilize the two labs we did this week in my classroom, but I am motivated to improve the academic challenges I give my students in the lab setting.</a:t>
          </a:r>
          <a:endParaRPr lang="en-US" dirty="0"/>
        </a:p>
      </dgm:t>
    </dgm:pt>
    <dgm:pt modelId="{34198288-2D68-0F46-9E92-29172E4EBA09}" type="parTrans" cxnId="{8E4B5574-21C6-0546-94E0-CE658322BD9B}">
      <dgm:prSet/>
      <dgm:spPr/>
      <dgm:t>
        <a:bodyPr/>
        <a:lstStyle/>
        <a:p>
          <a:endParaRPr lang="en-US"/>
        </a:p>
      </dgm:t>
    </dgm:pt>
    <dgm:pt modelId="{A5483BC4-0712-1F44-933F-23303B8FE052}" type="sibTrans" cxnId="{8E4B5574-21C6-0546-94E0-CE658322BD9B}">
      <dgm:prSet/>
      <dgm:spPr/>
      <dgm:t>
        <a:bodyPr/>
        <a:lstStyle/>
        <a:p>
          <a:endParaRPr lang="en-US"/>
        </a:p>
      </dgm:t>
    </dgm:pt>
    <dgm:pt modelId="{B443081F-A30B-0343-9650-BB8031CCB856}" type="pres">
      <dgm:prSet presAssocID="{FBFB9032-9654-3145-A159-88024F64D9E3}" presName="Name0" presStyleCnt="0">
        <dgm:presLayoutVars>
          <dgm:dir/>
          <dgm:animLvl val="lvl"/>
          <dgm:resizeHandles val="exact"/>
        </dgm:presLayoutVars>
      </dgm:prSet>
      <dgm:spPr/>
    </dgm:pt>
    <dgm:pt modelId="{B44E4D3F-3511-8840-8E5C-4A7B40D8070F}" type="pres">
      <dgm:prSet presAssocID="{F7E02956-F12F-384E-A785-60814293C5AC}" presName="compositeNode" presStyleCnt="0">
        <dgm:presLayoutVars>
          <dgm:bulletEnabled val="1"/>
        </dgm:presLayoutVars>
      </dgm:prSet>
      <dgm:spPr/>
    </dgm:pt>
    <dgm:pt modelId="{6CEB9F11-BFF4-0445-B42D-847927FAAD7D}" type="pres">
      <dgm:prSet presAssocID="{F7E02956-F12F-384E-A785-60814293C5AC}" presName="bgRect" presStyleLbl="node1" presStyleIdx="0" presStyleCnt="3"/>
      <dgm:spPr/>
    </dgm:pt>
    <dgm:pt modelId="{EE8C38E8-3FA4-0140-8A65-8EA352A41CFB}" type="pres">
      <dgm:prSet presAssocID="{F7E02956-F12F-384E-A785-60814293C5AC}" presName="parentNode" presStyleLbl="node1" presStyleIdx="0" presStyleCnt="3">
        <dgm:presLayoutVars>
          <dgm:chMax val="0"/>
          <dgm:bulletEnabled val="1"/>
        </dgm:presLayoutVars>
      </dgm:prSet>
      <dgm:spPr/>
    </dgm:pt>
    <dgm:pt modelId="{E8AD27B4-27A5-6343-9D12-2AF102D61D2D}" type="pres">
      <dgm:prSet presAssocID="{F7E02956-F12F-384E-A785-60814293C5AC}" presName="childNode" presStyleLbl="node1" presStyleIdx="0" presStyleCnt="3">
        <dgm:presLayoutVars>
          <dgm:bulletEnabled val="1"/>
        </dgm:presLayoutVars>
      </dgm:prSet>
      <dgm:spPr/>
      <dgm:t>
        <a:bodyPr/>
        <a:lstStyle/>
        <a:p>
          <a:endParaRPr lang="en-US"/>
        </a:p>
      </dgm:t>
    </dgm:pt>
    <dgm:pt modelId="{53B730AF-4949-0A44-81D8-978B33D0F26A}" type="pres">
      <dgm:prSet presAssocID="{8CEEF5EA-757F-9A46-9850-4CAED40F8D80}" presName="hSp" presStyleCnt="0"/>
      <dgm:spPr/>
    </dgm:pt>
    <dgm:pt modelId="{592C68DA-46FD-A64E-97E9-40A8A17693DD}" type="pres">
      <dgm:prSet presAssocID="{8CEEF5EA-757F-9A46-9850-4CAED40F8D80}" presName="vProcSp" presStyleCnt="0"/>
      <dgm:spPr/>
    </dgm:pt>
    <dgm:pt modelId="{4A90DA02-6351-FF49-B8CA-C3276C5CCC8F}" type="pres">
      <dgm:prSet presAssocID="{8CEEF5EA-757F-9A46-9850-4CAED40F8D80}" presName="vSp1" presStyleCnt="0"/>
      <dgm:spPr/>
    </dgm:pt>
    <dgm:pt modelId="{4BE914CB-3376-2B41-BA70-F28EF3749769}" type="pres">
      <dgm:prSet presAssocID="{8CEEF5EA-757F-9A46-9850-4CAED40F8D80}" presName="simulatedConn" presStyleLbl="solidFgAcc1" presStyleIdx="0" presStyleCnt="2"/>
      <dgm:spPr/>
    </dgm:pt>
    <dgm:pt modelId="{2BD126E9-50DE-6248-A6AF-B9913F2A6D57}" type="pres">
      <dgm:prSet presAssocID="{8CEEF5EA-757F-9A46-9850-4CAED40F8D80}" presName="vSp2" presStyleCnt="0"/>
      <dgm:spPr/>
    </dgm:pt>
    <dgm:pt modelId="{11049067-2FB1-C74B-9DBA-9FAB9F728643}" type="pres">
      <dgm:prSet presAssocID="{8CEEF5EA-757F-9A46-9850-4CAED40F8D80}" presName="sibTrans" presStyleCnt="0"/>
      <dgm:spPr/>
    </dgm:pt>
    <dgm:pt modelId="{BB27949D-08A9-C54C-BF39-DA9B29022E70}" type="pres">
      <dgm:prSet presAssocID="{336D2E05-D262-8849-8A13-43F6855662B6}" presName="compositeNode" presStyleCnt="0">
        <dgm:presLayoutVars>
          <dgm:bulletEnabled val="1"/>
        </dgm:presLayoutVars>
      </dgm:prSet>
      <dgm:spPr/>
    </dgm:pt>
    <dgm:pt modelId="{65F81DA5-3A58-9842-8C18-8C47434B2B29}" type="pres">
      <dgm:prSet presAssocID="{336D2E05-D262-8849-8A13-43F6855662B6}" presName="bgRect" presStyleLbl="node1" presStyleIdx="1" presStyleCnt="3"/>
      <dgm:spPr/>
    </dgm:pt>
    <dgm:pt modelId="{2947A60E-1140-1642-89BE-363ABE9CCD7B}" type="pres">
      <dgm:prSet presAssocID="{336D2E05-D262-8849-8A13-43F6855662B6}" presName="parentNode" presStyleLbl="node1" presStyleIdx="1" presStyleCnt="3">
        <dgm:presLayoutVars>
          <dgm:chMax val="0"/>
          <dgm:bulletEnabled val="1"/>
        </dgm:presLayoutVars>
      </dgm:prSet>
      <dgm:spPr/>
    </dgm:pt>
    <dgm:pt modelId="{19F8A56D-5DA6-0040-9020-8003AAD3402C}" type="pres">
      <dgm:prSet presAssocID="{336D2E05-D262-8849-8A13-43F6855662B6}" presName="childNode" presStyleLbl="node1" presStyleIdx="1" presStyleCnt="3">
        <dgm:presLayoutVars>
          <dgm:bulletEnabled val="1"/>
        </dgm:presLayoutVars>
      </dgm:prSet>
      <dgm:spPr/>
      <dgm:t>
        <a:bodyPr/>
        <a:lstStyle/>
        <a:p>
          <a:endParaRPr lang="en-US"/>
        </a:p>
      </dgm:t>
    </dgm:pt>
    <dgm:pt modelId="{ACEE61D3-5CB4-FF47-ACD8-0BBC29B13E3A}" type="pres">
      <dgm:prSet presAssocID="{96F8EE20-411D-C94C-BC15-B3C9ECD0AA0E}" presName="hSp" presStyleCnt="0"/>
      <dgm:spPr/>
    </dgm:pt>
    <dgm:pt modelId="{13CF6703-F7EF-C64E-859B-F3489D53288E}" type="pres">
      <dgm:prSet presAssocID="{96F8EE20-411D-C94C-BC15-B3C9ECD0AA0E}" presName="vProcSp" presStyleCnt="0"/>
      <dgm:spPr/>
    </dgm:pt>
    <dgm:pt modelId="{56E10A24-1974-314B-A973-AC859D227210}" type="pres">
      <dgm:prSet presAssocID="{96F8EE20-411D-C94C-BC15-B3C9ECD0AA0E}" presName="vSp1" presStyleCnt="0"/>
      <dgm:spPr/>
    </dgm:pt>
    <dgm:pt modelId="{AA09FCC3-25CA-9B4B-88C6-4565DDD65478}" type="pres">
      <dgm:prSet presAssocID="{96F8EE20-411D-C94C-BC15-B3C9ECD0AA0E}" presName="simulatedConn" presStyleLbl="solidFgAcc1" presStyleIdx="1" presStyleCnt="2"/>
      <dgm:spPr/>
    </dgm:pt>
    <dgm:pt modelId="{64A542D0-D29B-1D48-93FD-03940FE3DF47}" type="pres">
      <dgm:prSet presAssocID="{96F8EE20-411D-C94C-BC15-B3C9ECD0AA0E}" presName="vSp2" presStyleCnt="0"/>
      <dgm:spPr/>
    </dgm:pt>
    <dgm:pt modelId="{C81CD7D7-2ED4-B247-9D0B-8ABCC7D153E7}" type="pres">
      <dgm:prSet presAssocID="{96F8EE20-411D-C94C-BC15-B3C9ECD0AA0E}" presName="sibTrans" presStyleCnt="0"/>
      <dgm:spPr/>
    </dgm:pt>
    <dgm:pt modelId="{4518705E-C51A-D44A-9746-5938F3A812C0}" type="pres">
      <dgm:prSet presAssocID="{DDD14193-A146-134F-A36B-0379631F51AD}" presName="compositeNode" presStyleCnt="0">
        <dgm:presLayoutVars>
          <dgm:bulletEnabled val="1"/>
        </dgm:presLayoutVars>
      </dgm:prSet>
      <dgm:spPr/>
    </dgm:pt>
    <dgm:pt modelId="{F9E9213B-27FC-6F46-9F86-68859A2A4F9C}" type="pres">
      <dgm:prSet presAssocID="{DDD14193-A146-134F-A36B-0379631F51AD}" presName="bgRect" presStyleLbl="node1" presStyleIdx="2" presStyleCnt="3"/>
      <dgm:spPr/>
    </dgm:pt>
    <dgm:pt modelId="{A36B6A5B-4A19-714D-B945-EA2D90C29636}" type="pres">
      <dgm:prSet presAssocID="{DDD14193-A146-134F-A36B-0379631F51AD}" presName="parentNode" presStyleLbl="node1" presStyleIdx="2" presStyleCnt="3">
        <dgm:presLayoutVars>
          <dgm:chMax val="0"/>
          <dgm:bulletEnabled val="1"/>
        </dgm:presLayoutVars>
      </dgm:prSet>
      <dgm:spPr/>
    </dgm:pt>
    <dgm:pt modelId="{9FAA0AB9-0F35-614D-9A49-5559A995DA48}" type="pres">
      <dgm:prSet presAssocID="{DDD14193-A146-134F-A36B-0379631F51AD}" presName="childNode" presStyleLbl="node1" presStyleIdx="2" presStyleCnt="3">
        <dgm:presLayoutVars>
          <dgm:bulletEnabled val="1"/>
        </dgm:presLayoutVars>
      </dgm:prSet>
      <dgm:spPr/>
      <dgm:t>
        <a:bodyPr/>
        <a:lstStyle/>
        <a:p>
          <a:endParaRPr lang="en-US"/>
        </a:p>
      </dgm:t>
    </dgm:pt>
  </dgm:ptLst>
  <dgm:cxnLst>
    <dgm:cxn modelId="{C339CF8E-8D21-CD4B-A49C-DEE037CD416E}" type="presOf" srcId="{336D2E05-D262-8849-8A13-43F6855662B6}" destId="{2947A60E-1140-1642-89BE-363ABE9CCD7B}" srcOrd="1" destOrd="0" presId="urn:microsoft.com/office/officeart/2005/8/layout/hProcess7"/>
    <dgm:cxn modelId="{87E414B7-0A7F-4F48-98B4-0E4B83167D44}" srcId="{F7E02956-F12F-384E-A785-60814293C5AC}" destId="{9BF53282-0D99-974D-A38B-84B56E79B7C2}" srcOrd="0" destOrd="0" parTransId="{825A6492-248E-5E44-8447-E91A5E5BE45D}" sibTransId="{E8F588F9-8715-EC40-AB3C-6D2A11A67C10}"/>
    <dgm:cxn modelId="{6AF1ACCF-5F1E-BC4A-A800-A8492FC70CEC}" type="presOf" srcId="{336D2E05-D262-8849-8A13-43F6855662B6}" destId="{65F81DA5-3A58-9842-8C18-8C47434B2B29}" srcOrd="0" destOrd="0" presId="urn:microsoft.com/office/officeart/2005/8/layout/hProcess7"/>
    <dgm:cxn modelId="{C71BA231-5FED-9548-8BC8-CE9BA43C2F2A}" type="presOf" srcId="{F7E02956-F12F-384E-A785-60814293C5AC}" destId="{EE8C38E8-3FA4-0140-8A65-8EA352A41CFB}" srcOrd="1" destOrd="0" presId="urn:microsoft.com/office/officeart/2005/8/layout/hProcess7"/>
    <dgm:cxn modelId="{3CA9C288-CCAA-8841-8AAB-643FC11185FD}" type="presOf" srcId="{FBFB9032-9654-3145-A159-88024F64D9E3}" destId="{B443081F-A30B-0343-9650-BB8031CCB856}" srcOrd="0" destOrd="0" presId="urn:microsoft.com/office/officeart/2005/8/layout/hProcess7"/>
    <dgm:cxn modelId="{F17017E0-EAA0-6943-BF41-09E1C248E9D6}" type="presOf" srcId="{9BF53282-0D99-974D-A38B-84B56E79B7C2}" destId="{E8AD27B4-27A5-6343-9D12-2AF102D61D2D}" srcOrd="0" destOrd="0" presId="urn:microsoft.com/office/officeart/2005/8/layout/hProcess7"/>
    <dgm:cxn modelId="{D50A524A-FD0F-9F4C-9404-8C9D676259F1}" type="presOf" srcId="{F7E02956-F12F-384E-A785-60814293C5AC}" destId="{6CEB9F11-BFF4-0445-B42D-847927FAAD7D}" srcOrd="0" destOrd="0" presId="urn:microsoft.com/office/officeart/2005/8/layout/hProcess7"/>
    <dgm:cxn modelId="{4C6B94BF-0F10-D547-90FC-880AC21FD322}" type="presOf" srcId="{DDD14193-A146-134F-A36B-0379631F51AD}" destId="{F9E9213B-27FC-6F46-9F86-68859A2A4F9C}" srcOrd="0" destOrd="0" presId="urn:microsoft.com/office/officeart/2005/8/layout/hProcess7"/>
    <dgm:cxn modelId="{B9DB3EF3-32DB-EF40-91C3-9341B74AA6D9}" srcId="{FBFB9032-9654-3145-A159-88024F64D9E3}" destId="{336D2E05-D262-8849-8A13-43F6855662B6}" srcOrd="1" destOrd="0" parTransId="{802E7A73-BB6E-894B-A3CC-C0FE19B1E40C}" sibTransId="{96F8EE20-411D-C94C-BC15-B3C9ECD0AA0E}"/>
    <dgm:cxn modelId="{DDD84EB1-C642-3544-974A-17FA01672D4E}" type="presOf" srcId="{DDD14193-A146-134F-A36B-0379631F51AD}" destId="{A36B6A5B-4A19-714D-B945-EA2D90C29636}" srcOrd="1" destOrd="0" presId="urn:microsoft.com/office/officeart/2005/8/layout/hProcess7"/>
    <dgm:cxn modelId="{3BD78C4D-5B9F-A646-8631-D9507E31255C}" srcId="{FBFB9032-9654-3145-A159-88024F64D9E3}" destId="{F7E02956-F12F-384E-A785-60814293C5AC}" srcOrd="0" destOrd="0" parTransId="{A8AE11C1-36E7-794F-9408-9A21EC95CD71}" sibTransId="{8CEEF5EA-757F-9A46-9850-4CAED40F8D80}"/>
    <dgm:cxn modelId="{8FF874B9-3A61-324B-BB28-4C3CA35431D4}" type="presOf" srcId="{293D27FD-5731-4C4C-885F-2224575A4D6D}" destId="{19F8A56D-5DA6-0040-9020-8003AAD3402C}" srcOrd="0" destOrd="0" presId="urn:microsoft.com/office/officeart/2005/8/layout/hProcess7"/>
    <dgm:cxn modelId="{6D2A587E-0D48-0448-99DD-B37B37FEBDFC}" type="presOf" srcId="{C8FD88AF-5F24-7348-BE6D-4C3331188ED2}" destId="{9FAA0AB9-0F35-614D-9A49-5559A995DA48}" srcOrd="0" destOrd="0" presId="urn:microsoft.com/office/officeart/2005/8/layout/hProcess7"/>
    <dgm:cxn modelId="{B0AAE96F-3C2D-7547-BBD5-11816B83B99D}" srcId="{336D2E05-D262-8849-8A13-43F6855662B6}" destId="{293D27FD-5731-4C4C-885F-2224575A4D6D}" srcOrd="0" destOrd="0" parTransId="{6F8676B7-AF88-3A4D-A60E-A0A8F7D6090F}" sibTransId="{21265C8C-941D-1B41-9B58-9DF0C2A3C8A9}"/>
    <dgm:cxn modelId="{8E4B5574-21C6-0546-94E0-CE658322BD9B}" srcId="{DDD14193-A146-134F-A36B-0379631F51AD}" destId="{C8FD88AF-5F24-7348-BE6D-4C3331188ED2}" srcOrd="0" destOrd="0" parTransId="{34198288-2D68-0F46-9E92-29172E4EBA09}" sibTransId="{A5483BC4-0712-1F44-933F-23303B8FE052}"/>
    <dgm:cxn modelId="{F73B4121-86E8-C442-AB5D-31C0A312165C}" srcId="{FBFB9032-9654-3145-A159-88024F64D9E3}" destId="{DDD14193-A146-134F-A36B-0379631F51AD}" srcOrd="2" destOrd="0" parTransId="{2EF1825E-CE48-6347-BD76-AC463FB4C7A2}" sibTransId="{F622B199-D345-2B42-8D06-FBF1BAB9C48A}"/>
    <dgm:cxn modelId="{AF6B7542-AE47-4448-926E-AAFA9CE3773B}" type="presParOf" srcId="{B443081F-A30B-0343-9650-BB8031CCB856}" destId="{B44E4D3F-3511-8840-8E5C-4A7B40D8070F}" srcOrd="0" destOrd="0" presId="urn:microsoft.com/office/officeart/2005/8/layout/hProcess7"/>
    <dgm:cxn modelId="{2FB2913F-50B5-B044-A70C-41174A1210E1}" type="presParOf" srcId="{B44E4D3F-3511-8840-8E5C-4A7B40D8070F}" destId="{6CEB9F11-BFF4-0445-B42D-847927FAAD7D}" srcOrd="0" destOrd="0" presId="urn:microsoft.com/office/officeart/2005/8/layout/hProcess7"/>
    <dgm:cxn modelId="{67CCDD99-5203-1B4B-B4C4-9DAE4E06F3F9}" type="presParOf" srcId="{B44E4D3F-3511-8840-8E5C-4A7B40D8070F}" destId="{EE8C38E8-3FA4-0140-8A65-8EA352A41CFB}" srcOrd="1" destOrd="0" presId="urn:microsoft.com/office/officeart/2005/8/layout/hProcess7"/>
    <dgm:cxn modelId="{259DE36C-FB35-C144-8A88-74C53809A6FC}" type="presParOf" srcId="{B44E4D3F-3511-8840-8E5C-4A7B40D8070F}" destId="{E8AD27B4-27A5-6343-9D12-2AF102D61D2D}" srcOrd="2" destOrd="0" presId="urn:microsoft.com/office/officeart/2005/8/layout/hProcess7"/>
    <dgm:cxn modelId="{9CEA40C9-BC48-A045-A242-D6DBDBF7EB09}" type="presParOf" srcId="{B443081F-A30B-0343-9650-BB8031CCB856}" destId="{53B730AF-4949-0A44-81D8-978B33D0F26A}" srcOrd="1" destOrd="0" presId="urn:microsoft.com/office/officeart/2005/8/layout/hProcess7"/>
    <dgm:cxn modelId="{527E6D48-B6EE-A944-9BC6-CDE88271D9A1}" type="presParOf" srcId="{B443081F-A30B-0343-9650-BB8031CCB856}" destId="{592C68DA-46FD-A64E-97E9-40A8A17693DD}" srcOrd="2" destOrd="0" presId="urn:microsoft.com/office/officeart/2005/8/layout/hProcess7"/>
    <dgm:cxn modelId="{F7468B02-7057-B347-A580-1C634FC0C140}" type="presParOf" srcId="{592C68DA-46FD-A64E-97E9-40A8A17693DD}" destId="{4A90DA02-6351-FF49-B8CA-C3276C5CCC8F}" srcOrd="0" destOrd="0" presId="urn:microsoft.com/office/officeart/2005/8/layout/hProcess7"/>
    <dgm:cxn modelId="{D5CC9D8F-FD0A-CC41-BF33-9DC0C510CE62}" type="presParOf" srcId="{592C68DA-46FD-A64E-97E9-40A8A17693DD}" destId="{4BE914CB-3376-2B41-BA70-F28EF3749769}" srcOrd="1" destOrd="0" presId="urn:microsoft.com/office/officeart/2005/8/layout/hProcess7"/>
    <dgm:cxn modelId="{E2703A94-4EED-4B47-9F0F-D558D2573F7C}" type="presParOf" srcId="{592C68DA-46FD-A64E-97E9-40A8A17693DD}" destId="{2BD126E9-50DE-6248-A6AF-B9913F2A6D57}" srcOrd="2" destOrd="0" presId="urn:microsoft.com/office/officeart/2005/8/layout/hProcess7"/>
    <dgm:cxn modelId="{7387DDA1-501E-7440-977F-483E5DE053F5}" type="presParOf" srcId="{B443081F-A30B-0343-9650-BB8031CCB856}" destId="{11049067-2FB1-C74B-9DBA-9FAB9F728643}" srcOrd="3" destOrd="0" presId="urn:microsoft.com/office/officeart/2005/8/layout/hProcess7"/>
    <dgm:cxn modelId="{8FEE77D6-DED4-374E-B8E8-CB203BD9FBF3}" type="presParOf" srcId="{B443081F-A30B-0343-9650-BB8031CCB856}" destId="{BB27949D-08A9-C54C-BF39-DA9B29022E70}" srcOrd="4" destOrd="0" presId="urn:microsoft.com/office/officeart/2005/8/layout/hProcess7"/>
    <dgm:cxn modelId="{5ED9AE76-48B0-194A-88A0-348788433119}" type="presParOf" srcId="{BB27949D-08A9-C54C-BF39-DA9B29022E70}" destId="{65F81DA5-3A58-9842-8C18-8C47434B2B29}" srcOrd="0" destOrd="0" presId="urn:microsoft.com/office/officeart/2005/8/layout/hProcess7"/>
    <dgm:cxn modelId="{02AA65EA-AC8D-9145-9655-F24CAC40B07F}" type="presParOf" srcId="{BB27949D-08A9-C54C-BF39-DA9B29022E70}" destId="{2947A60E-1140-1642-89BE-363ABE9CCD7B}" srcOrd="1" destOrd="0" presId="urn:microsoft.com/office/officeart/2005/8/layout/hProcess7"/>
    <dgm:cxn modelId="{BD487667-23DC-2245-96FF-379633215543}" type="presParOf" srcId="{BB27949D-08A9-C54C-BF39-DA9B29022E70}" destId="{19F8A56D-5DA6-0040-9020-8003AAD3402C}" srcOrd="2" destOrd="0" presId="urn:microsoft.com/office/officeart/2005/8/layout/hProcess7"/>
    <dgm:cxn modelId="{B4351ED6-4B6A-054A-839A-5E7794AB368D}" type="presParOf" srcId="{B443081F-A30B-0343-9650-BB8031CCB856}" destId="{ACEE61D3-5CB4-FF47-ACD8-0BBC29B13E3A}" srcOrd="5" destOrd="0" presId="urn:microsoft.com/office/officeart/2005/8/layout/hProcess7"/>
    <dgm:cxn modelId="{D21B0598-2B61-3E48-9F4F-E49863E2C4BE}" type="presParOf" srcId="{B443081F-A30B-0343-9650-BB8031CCB856}" destId="{13CF6703-F7EF-C64E-859B-F3489D53288E}" srcOrd="6" destOrd="0" presId="urn:microsoft.com/office/officeart/2005/8/layout/hProcess7"/>
    <dgm:cxn modelId="{0D3FEF7F-3035-ED4B-8564-B20B442DE671}" type="presParOf" srcId="{13CF6703-F7EF-C64E-859B-F3489D53288E}" destId="{56E10A24-1974-314B-A973-AC859D227210}" srcOrd="0" destOrd="0" presId="urn:microsoft.com/office/officeart/2005/8/layout/hProcess7"/>
    <dgm:cxn modelId="{C9888131-839B-3749-91EC-3B2554F7F2AC}" type="presParOf" srcId="{13CF6703-F7EF-C64E-859B-F3489D53288E}" destId="{AA09FCC3-25CA-9B4B-88C6-4565DDD65478}" srcOrd="1" destOrd="0" presId="urn:microsoft.com/office/officeart/2005/8/layout/hProcess7"/>
    <dgm:cxn modelId="{D4C0D61B-6829-AA46-A8F1-C9DAED5DDDF7}" type="presParOf" srcId="{13CF6703-F7EF-C64E-859B-F3489D53288E}" destId="{64A542D0-D29B-1D48-93FD-03940FE3DF47}" srcOrd="2" destOrd="0" presId="urn:microsoft.com/office/officeart/2005/8/layout/hProcess7"/>
    <dgm:cxn modelId="{E8F16A52-5815-2C4C-8CE7-5058B49694DF}" type="presParOf" srcId="{B443081F-A30B-0343-9650-BB8031CCB856}" destId="{C81CD7D7-2ED4-B247-9D0B-8ABCC7D153E7}" srcOrd="7" destOrd="0" presId="urn:microsoft.com/office/officeart/2005/8/layout/hProcess7"/>
    <dgm:cxn modelId="{B2EB0BDE-18BC-C04F-8441-2176BB61CC26}" type="presParOf" srcId="{B443081F-A30B-0343-9650-BB8031CCB856}" destId="{4518705E-C51A-D44A-9746-5938F3A812C0}" srcOrd="8" destOrd="0" presId="urn:microsoft.com/office/officeart/2005/8/layout/hProcess7"/>
    <dgm:cxn modelId="{AC0A92E2-00C5-D04F-AFC9-FB544F505F8E}" type="presParOf" srcId="{4518705E-C51A-D44A-9746-5938F3A812C0}" destId="{F9E9213B-27FC-6F46-9F86-68859A2A4F9C}" srcOrd="0" destOrd="0" presId="urn:microsoft.com/office/officeart/2005/8/layout/hProcess7"/>
    <dgm:cxn modelId="{CF82050F-AD76-CA4E-906B-D2EBD2BABF1D}" type="presParOf" srcId="{4518705E-C51A-D44A-9746-5938F3A812C0}" destId="{A36B6A5B-4A19-714D-B945-EA2D90C29636}" srcOrd="1" destOrd="0" presId="urn:microsoft.com/office/officeart/2005/8/layout/hProcess7"/>
    <dgm:cxn modelId="{CAA04657-86D2-5843-A891-A1B996D00D08}" type="presParOf" srcId="{4518705E-C51A-D44A-9746-5938F3A812C0}" destId="{9FAA0AB9-0F35-614D-9A49-5559A995DA48}" srcOrd="2" destOrd="0" presId="urn:microsoft.com/office/officeart/2005/8/layout/hProcess7"/>
  </dgm:cxnLst>
  <dgm:bg/>
  <dgm:whole/>
</dgm:dataModel>
</file>

<file path=ppt/diagrams/data3.xml><?xml version="1.0" encoding="utf-8"?>
<dgm:dataModel xmlns:dgm="http://schemas.openxmlformats.org/drawingml/2006/diagram" xmlns:a="http://schemas.openxmlformats.org/drawingml/2006/main">
  <dgm:ptLst>
    <dgm:pt modelId="{FBFB9032-9654-3145-A159-88024F64D9E3}" type="doc">
      <dgm:prSet loTypeId="urn:microsoft.com/office/officeart/2005/8/layout/hProcess7" loCatId="process" qsTypeId="urn:microsoft.com/office/officeart/2005/8/quickstyle/simple4" qsCatId="simple" csTypeId="urn:microsoft.com/office/officeart/2005/8/colors/accent1_2" csCatId="accent1" phldr="1"/>
      <dgm:spPr/>
      <dgm:t>
        <a:bodyPr/>
        <a:lstStyle/>
        <a:p>
          <a:endParaRPr lang="en-US"/>
        </a:p>
      </dgm:t>
    </dgm:pt>
    <dgm:pt modelId="{F7E02956-F12F-384E-A785-60814293C5AC}">
      <dgm:prSet phldrT="[Text]"/>
      <dgm:spPr/>
      <dgm:t>
        <a:bodyPr/>
        <a:lstStyle/>
        <a:p>
          <a:r>
            <a:rPr lang="en-US" dirty="0" smtClean="0"/>
            <a:t>My Initial Role</a:t>
          </a:r>
          <a:endParaRPr lang="en-US" dirty="0"/>
        </a:p>
      </dgm:t>
    </dgm:pt>
    <dgm:pt modelId="{A8AE11C1-36E7-794F-9408-9A21EC95CD71}" type="parTrans" cxnId="{3BD78C4D-5B9F-A646-8631-D9507E31255C}">
      <dgm:prSet/>
      <dgm:spPr/>
      <dgm:t>
        <a:bodyPr/>
        <a:lstStyle/>
        <a:p>
          <a:endParaRPr lang="en-US"/>
        </a:p>
      </dgm:t>
    </dgm:pt>
    <dgm:pt modelId="{8CEEF5EA-757F-9A46-9850-4CAED40F8D80}" type="sibTrans" cxnId="{3BD78C4D-5B9F-A646-8631-D9507E31255C}">
      <dgm:prSet/>
      <dgm:spPr/>
      <dgm:t>
        <a:bodyPr/>
        <a:lstStyle/>
        <a:p>
          <a:endParaRPr lang="en-US"/>
        </a:p>
      </dgm:t>
    </dgm:pt>
    <dgm:pt modelId="{9BF53282-0D99-974D-A38B-84B56E79B7C2}">
      <dgm:prSet phldrT="[Text]"/>
      <dgm:spPr/>
      <dgm:t>
        <a:bodyPr/>
        <a:lstStyle/>
        <a:p>
          <a:r>
            <a:rPr lang="en-US" dirty="0" smtClean="0"/>
            <a:t>As a teacher who already completed BioEYES in my classroom, I was asked to present my experience to the group.</a:t>
          </a:r>
          <a:endParaRPr lang="en-US" dirty="0"/>
        </a:p>
      </dgm:t>
    </dgm:pt>
    <dgm:pt modelId="{825A6492-248E-5E44-8447-E91A5E5BE45D}" type="parTrans" cxnId="{87E414B7-0A7F-4F48-98B4-0E4B83167D44}">
      <dgm:prSet/>
      <dgm:spPr/>
      <dgm:t>
        <a:bodyPr/>
        <a:lstStyle/>
        <a:p>
          <a:endParaRPr lang="en-US"/>
        </a:p>
      </dgm:t>
    </dgm:pt>
    <dgm:pt modelId="{E8F588F9-8715-EC40-AB3C-6D2A11A67C10}" type="sibTrans" cxnId="{87E414B7-0A7F-4F48-98B4-0E4B83167D44}">
      <dgm:prSet/>
      <dgm:spPr/>
      <dgm:t>
        <a:bodyPr/>
        <a:lstStyle/>
        <a:p>
          <a:endParaRPr lang="en-US"/>
        </a:p>
      </dgm:t>
    </dgm:pt>
    <dgm:pt modelId="{336D2E05-D262-8849-8A13-43F6855662B6}">
      <dgm:prSet phldrT="[Text]"/>
      <dgm:spPr/>
      <dgm:t>
        <a:bodyPr/>
        <a:lstStyle/>
        <a:p>
          <a:r>
            <a:rPr lang="en-US" dirty="0" smtClean="0"/>
            <a:t>My reaction</a:t>
          </a:r>
          <a:endParaRPr lang="en-US" dirty="0"/>
        </a:p>
      </dgm:t>
    </dgm:pt>
    <dgm:pt modelId="{802E7A73-BB6E-894B-A3CC-C0FE19B1E40C}" type="parTrans" cxnId="{B9DB3EF3-32DB-EF40-91C3-9341B74AA6D9}">
      <dgm:prSet/>
      <dgm:spPr/>
      <dgm:t>
        <a:bodyPr/>
        <a:lstStyle/>
        <a:p>
          <a:endParaRPr lang="en-US"/>
        </a:p>
      </dgm:t>
    </dgm:pt>
    <dgm:pt modelId="{96F8EE20-411D-C94C-BC15-B3C9ECD0AA0E}" type="sibTrans" cxnId="{B9DB3EF3-32DB-EF40-91C3-9341B74AA6D9}">
      <dgm:prSet/>
      <dgm:spPr/>
      <dgm:t>
        <a:bodyPr/>
        <a:lstStyle/>
        <a:p>
          <a:endParaRPr lang="en-US"/>
        </a:p>
      </dgm:t>
    </dgm:pt>
    <dgm:pt modelId="{293D27FD-5731-4C4C-885F-2224575A4D6D}">
      <dgm:prSet phldrT="[Text]"/>
      <dgm:spPr/>
      <dgm:t>
        <a:bodyPr/>
        <a:lstStyle/>
        <a:p>
          <a:r>
            <a:rPr lang="en-US" dirty="0" smtClean="0"/>
            <a:t>I enjoyed sharing my experience with other teachers.  I also enjoyed learning how other teachers in the area are utilizing BioEYES in their classrooms.  I was especially interesting to see what teachers of all levels are doing.</a:t>
          </a:r>
          <a:endParaRPr lang="en-US" dirty="0"/>
        </a:p>
      </dgm:t>
    </dgm:pt>
    <dgm:pt modelId="{6F8676B7-AF88-3A4D-A60E-A0A8F7D6090F}" type="parTrans" cxnId="{B0AAE96F-3C2D-7547-BBD5-11816B83B99D}">
      <dgm:prSet/>
      <dgm:spPr/>
      <dgm:t>
        <a:bodyPr/>
        <a:lstStyle/>
        <a:p>
          <a:endParaRPr lang="en-US"/>
        </a:p>
      </dgm:t>
    </dgm:pt>
    <dgm:pt modelId="{21265C8C-941D-1B41-9B58-9DF0C2A3C8A9}" type="sibTrans" cxnId="{B0AAE96F-3C2D-7547-BBD5-11816B83B99D}">
      <dgm:prSet/>
      <dgm:spPr/>
      <dgm:t>
        <a:bodyPr/>
        <a:lstStyle/>
        <a:p>
          <a:endParaRPr lang="en-US"/>
        </a:p>
      </dgm:t>
    </dgm:pt>
    <dgm:pt modelId="{DDD14193-A146-134F-A36B-0379631F51AD}">
      <dgm:prSet phldrT="[Text]"/>
      <dgm:spPr/>
      <dgm:t>
        <a:bodyPr/>
        <a:lstStyle/>
        <a:p>
          <a:r>
            <a:rPr lang="en-US" dirty="0" smtClean="0"/>
            <a:t>New Ideas</a:t>
          </a:r>
          <a:endParaRPr lang="en-US" dirty="0"/>
        </a:p>
      </dgm:t>
    </dgm:pt>
    <dgm:pt modelId="{2EF1825E-CE48-6347-BD76-AC463FB4C7A2}" type="parTrans" cxnId="{F73B4121-86E8-C442-AB5D-31C0A312165C}">
      <dgm:prSet/>
      <dgm:spPr/>
      <dgm:t>
        <a:bodyPr/>
        <a:lstStyle/>
        <a:p>
          <a:endParaRPr lang="en-US"/>
        </a:p>
      </dgm:t>
    </dgm:pt>
    <dgm:pt modelId="{F622B199-D345-2B42-8D06-FBF1BAB9C48A}" type="sibTrans" cxnId="{F73B4121-86E8-C442-AB5D-31C0A312165C}">
      <dgm:prSet/>
      <dgm:spPr/>
      <dgm:t>
        <a:bodyPr/>
        <a:lstStyle/>
        <a:p>
          <a:endParaRPr lang="en-US"/>
        </a:p>
      </dgm:t>
    </dgm:pt>
    <dgm:pt modelId="{C8FD88AF-5F24-7348-BE6D-4C3331188ED2}">
      <dgm:prSet phldrT="[Text]"/>
      <dgm:spPr/>
      <dgm:t>
        <a:bodyPr/>
        <a:lstStyle/>
        <a:p>
          <a:r>
            <a:rPr lang="en-US" dirty="0" smtClean="0"/>
            <a:t>I am really concerned about the possible repeat of BioEYES that students may experience in their scholastic career.  I would like to be part of a group that develops a BioEYES curriculum for all levels.</a:t>
          </a:r>
          <a:endParaRPr lang="en-US" dirty="0"/>
        </a:p>
      </dgm:t>
    </dgm:pt>
    <dgm:pt modelId="{34198288-2D68-0F46-9E92-29172E4EBA09}" type="parTrans" cxnId="{8E4B5574-21C6-0546-94E0-CE658322BD9B}">
      <dgm:prSet/>
      <dgm:spPr/>
      <dgm:t>
        <a:bodyPr/>
        <a:lstStyle/>
        <a:p>
          <a:endParaRPr lang="en-US"/>
        </a:p>
      </dgm:t>
    </dgm:pt>
    <dgm:pt modelId="{A5483BC4-0712-1F44-933F-23303B8FE052}" type="sibTrans" cxnId="{8E4B5574-21C6-0546-94E0-CE658322BD9B}">
      <dgm:prSet/>
      <dgm:spPr/>
      <dgm:t>
        <a:bodyPr/>
        <a:lstStyle/>
        <a:p>
          <a:endParaRPr lang="en-US"/>
        </a:p>
      </dgm:t>
    </dgm:pt>
    <dgm:pt modelId="{B443081F-A30B-0343-9650-BB8031CCB856}" type="pres">
      <dgm:prSet presAssocID="{FBFB9032-9654-3145-A159-88024F64D9E3}" presName="Name0" presStyleCnt="0">
        <dgm:presLayoutVars>
          <dgm:dir/>
          <dgm:animLvl val="lvl"/>
          <dgm:resizeHandles val="exact"/>
        </dgm:presLayoutVars>
      </dgm:prSet>
      <dgm:spPr/>
    </dgm:pt>
    <dgm:pt modelId="{B44E4D3F-3511-8840-8E5C-4A7B40D8070F}" type="pres">
      <dgm:prSet presAssocID="{F7E02956-F12F-384E-A785-60814293C5AC}" presName="compositeNode" presStyleCnt="0">
        <dgm:presLayoutVars>
          <dgm:bulletEnabled val="1"/>
        </dgm:presLayoutVars>
      </dgm:prSet>
      <dgm:spPr/>
    </dgm:pt>
    <dgm:pt modelId="{6CEB9F11-BFF4-0445-B42D-847927FAAD7D}" type="pres">
      <dgm:prSet presAssocID="{F7E02956-F12F-384E-A785-60814293C5AC}" presName="bgRect" presStyleLbl="node1" presStyleIdx="0" presStyleCnt="3"/>
      <dgm:spPr/>
    </dgm:pt>
    <dgm:pt modelId="{EE8C38E8-3FA4-0140-8A65-8EA352A41CFB}" type="pres">
      <dgm:prSet presAssocID="{F7E02956-F12F-384E-A785-60814293C5AC}" presName="parentNode" presStyleLbl="node1" presStyleIdx="0" presStyleCnt="3">
        <dgm:presLayoutVars>
          <dgm:chMax val="0"/>
          <dgm:bulletEnabled val="1"/>
        </dgm:presLayoutVars>
      </dgm:prSet>
      <dgm:spPr/>
    </dgm:pt>
    <dgm:pt modelId="{E8AD27B4-27A5-6343-9D12-2AF102D61D2D}" type="pres">
      <dgm:prSet presAssocID="{F7E02956-F12F-384E-A785-60814293C5AC}" presName="childNode" presStyleLbl="node1" presStyleIdx="0" presStyleCnt="3">
        <dgm:presLayoutVars>
          <dgm:bulletEnabled val="1"/>
        </dgm:presLayoutVars>
      </dgm:prSet>
      <dgm:spPr/>
      <dgm:t>
        <a:bodyPr/>
        <a:lstStyle/>
        <a:p>
          <a:endParaRPr lang="en-US"/>
        </a:p>
      </dgm:t>
    </dgm:pt>
    <dgm:pt modelId="{53B730AF-4949-0A44-81D8-978B33D0F26A}" type="pres">
      <dgm:prSet presAssocID="{8CEEF5EA-757F-9A46-9850-4CAED40F8D80}" presName="hSp" presStyleCnt="0"/>
      <dgm:spPr/>
    </dgm:pt>
    <dgm:pt modelId="{592C68DA-46FD-A64E-97E9-40A8A17693DD}" type="pres">
      <dgm:prSet presAssocID="{8CEEF5EA-757F-9A46-9850-4CAED40F8D80}" presName="vProcSp" presStyleCnt="0"/>
      <dgm:spPr/>
    </dgm:pt>
    <dgm:pt modelId="{4A90DA02-6351-FF49-B8CA-C3276C5CCC8F}" type="pres">
      <dgm:prSet presAssocID="{8CEEF5EA-757F-9A46-9850-4CAED40F8D80}" presName="vSp1" presStyleCnt="0"/>
      <dgm:spPr/>
    </dgm:pt>
    <dgm:pt modelId="{4BE914CB-3376-2B41-BA70-F28EF3749769}" type="pres">
      <dgm:prSet presAssocID="{8CEEF5EA-757F-9A46-9850-4CAED40F8D80}" presName="simulatedConn" presStyleLbl="solidFgAcc1" presStyleIdx="0" presStyleCnt="2"/>
      <dgm:spPr/>
    </dgm:pt>
    <dgm:pt modelId="{2BD126E9-50DE-6248-A6AF-B9913F2A6D57}" type="pres">
      <dgm:prSet presAssocID="{8CEEF5EA-757F-9A46-9850-4CAED40F8D80}" presName="vSp2" presStyleCnt="0"/>
      <dgm:spPr/>
    </dgm:pt>
    <dgm:pt modelId="{11049067-2FB1-C74B-9DBA-9FAB9F728643}" type="pres">
      <dgm:prSet presAssocID="{8CEEF5EA-757F-9A46-9850-4CAED40F8D80}" presName="sibTrans" presStyleCnt="0"/>
      <dgm:spPr/>
    </dgm:pt>
    <dgm:pt modelId="{BB27949D-08A9-C54C-BF39-DA9B29022E70}" type="pres">
      <dgm:prSet presAssocID="{336D2E05-D262-8849-8A13-43F6855662B6}" presName="compositeNode" presStyleCnt="0">
        <dgm:presLayoutVars>
          <dgm:bulletEnabled val="1"/>
        </dgm:presLayoutVars>
      </dgm:prSet>
      <dgm:spPr/>
    </dgm:pt>
    <dgm:pt modelId="{65F81DA5-3A58-9842-8C18-8C47434B2B29}" type="pres">
      <dgm:prSet presAssocID="{336D2E05-D262-8849-8A13-43F6855662B6}" presName="bgRect" presStyleLbl="node1" presStyleIdx="1" presStyleCnt="3"/>
      <dgm:spPr/>
    </dgm:pt>
    <dgm:pt modelId="{2947A60E-1140-1642-89BE-363ABE9CCD7B}" type="pres">
      <dgm:prSet presAssocID="{336D2E05-D262-8849-8A13-43F6855662B6}" presName="parentNode" presStyleLbl="node1" presStyleIdx="1" presStyleCnt="3">
        <dgm:presLayoutVars>
          <dgm:chMax val="0"/>
          <dgm:bulletEnabled val="1"/>
        </dgm:presLayoutVars>
      </dgm:prSet>
      <dgm:spPr/>
    </dgm:pt>
    <dgm:pt modelId="{19F8A56D-5DA6-0040-9020-8003AAD3402C}" type="pres">
      <dgm:prSet presAssocID="{336D2E05-D262-8849-8A13-43F6855662B6}" presName="childNode" presStyleLbl="node1" presStyleIdx="1" presStyleCnt="3">
        <dgm:presLayoutVars>
          <dgm:bulletEnabled val="1"/>
        </dgm:presLayoutVars>
      </dgm:prSet>
      <dgm:spPr/>
      <dgm:t>
        <a:bodyPr/>
        <a:lstStyle/>
        <a:p>
          <a:endParaRPr lang="en-US"/>
        </a:p>
      </dgm:t>
    </dgm:pt>
    <dgm:pt modelId="{ACEE61D3-5CB4-FF47-ACD8-0BBC29B13E3A}" type="pres">
      <dgm:prSet presAssocID="{96F8EE20-411D-C94C-BC15-B3C9ECD0AA0E}" presName="hSp" presStyleCnt="0"/>
      <dgm:spPr/>
    </dgm:pt>
    <dgm:pt modelId="{13CF6703-F7EF-C64E-859B-F3489D53288E}" type="pres">
      <dgm:prSet presAssocID="{96F8EE20-411D-C94C-BC15-B3C9ECD0AA0E}" presName="vProcSp" presStyleCnt="0"/>
      <dgm:spPr/>
    </dgm:pt>
    <dgm:pt modelId="{56E10A24-1974-314B-A973-AC859D227210}" type="pres">
      <dgm:prSet presAssocID="{96F8EE20-411D-C94C-BC15-B3C9ECD0AA0E}" presName="vSp1" presStyleCnt="0"/>
      <dgm:spPr/>
    </dgm:pt>
    <dgm:pt modelId="{AA09FCC3-25CA-9B4B-88C6-4565DDD65478}" type="pres">
      <dgm:prSet presAssocID="{96F8EE20-411D-C94C-BC15-B3C9ECD0AA0E}" presName="simulatedConn" presStyleLbl="solidFgAcc1" presStyleIdx="1" presStyleCnt="2"/>
      <dgm:spPr/>
    </dgm:pt>
    <dgm:pt modelId="{64A542D0-D29B-1D48-93FD-03940FE3DF47}" type="pres">
      <dgm:prSet presAssocID="{96F8EE20-411D-C94C-BC15-B3C9ECD0AA0E}" presName="vSp2" presStyleCnt="0"/>
      <dgm:spPr/>
    </dgm:pt>
    <dgm:pt modelId="{C81CD7D7-2ED4-B247-9D0B-8ABCC7D153E7}" type="pres">
      <dgm:prSet presAssocID="{96F8EE20-411D-C94C-BC15-B3C9ECD0AA0E}" presName="sibTrans" presStyleCnt="0"/>
      <dgm:spPr/>
    </dgm:pt>
    <dgm:pt modelId="{4518705E-C51A-D44A-9746-5938F3A812C0}" type="pres">
      <dgm:prSet presAssocID="{DDD14193-A146-134F-A36B-0379631F51AD}" presName="compositeNode" presStyleCnt="0">
        <dgm:presLayoutVars>
          <dgm:bulletEnabled val="1"/>
        </dgm:presLayoutVars>
      </dgm:prSet>
      <dgm:spPr/>
    </dgm:pt>
    <dgm:pt modelId="{F9E9213B-27FC-6F46-9F86-68859A2A4F9C}" type="pres">
      <dgm:prSet presAssocID="{DDD14193-A146-134F-A36B-0379631F51AD}" presName="bgRect" presStyleLbl="node1" presStyleIdx="2" presStyleCnt="3"/>
      <dgm:spPr/>
    </dgm:pt>
    <dgm:pt modelId="{A36B6A5B-4A19-714D-B945-EA2D90C29636}" type="pres">
      <dgm:prSet presAssocID="{DDD14193-A146-134F-A36B-0379631F51AD}" presName="parentNode" presStyleLbl="node1" presStyleIdx="2" presStyleCnt="3">
        <dgm:presLayoutVars>
          <dgm:chMax val="0"/>
          <dgm:bulletEnabled val="1"/>
        </dgm:presLayoutVars>
      </dgm:prSet>
      <dgm:spPr/>
    </dgm:pt>
    <dgm:pt modelId="{9FAA0AB9-0F35-614D-9A49-5559A995DA48}" type="pres">
      <dgm:prSet presAssocID="{DDD14193-A146-134F-A36B-0379631F51AD}" presName="childNode" presStyleLbl="node1" presStyleIdx="2" presStyleCnt="3">
        <dgm:presLayoutVars>
          <dgm:bulletEnabled val="1"/>
        </dgm:presLayoutVars>
      </dgm:prSet>
      <dgm:spPr/>
      <dgm:t>
        <a:bodyPr/>
        <a:lstStyle/>
        <a:p>
          <a:endParaRPr lang="en-US"/>
        </a:p>
      </dgm:t>
    </dgm:pt>
  </dgm:ptLst>
  <dgm:cxnLst>
    <dgm:cxn modelId="{87E414B7-0A7F-4F48-98B4-0E4B83167D44}" srcId="{F7E02956-F12F-384E-A785-60814293C5AC}" destId="{9BF53282-0D99-974D-A38B-84B56E79B7C2}" srcOrd="0" destOrd="0" parTransId="{825A6492-248E-5E44-8447-E91A5E5BE45D}" sibTransId="{E8F588F9-8715-EC40-AB3C-6D2A11A67C10}"/>
    <dgm:cxn modelId="{5DAE3879-55FC-8A43-9FF9-040614AA0F93}" type="presOf" srcId="{F7E02956-F12F-384E-A785-60814293C5AC}" destId="{EE8C38E8-3FA4-0140-8A65-8EA352A41CFB}" srcOrd="1" destOrd="0" presId="urn:microsoft.com/office/officeart/2005/8/layout/hProcess7"/>
    <dgm:cxn modelId="{5F36A720-07AB-4143-A42A-17B567CF9DAC}" type="presOf" srcId="{DDD14193-A146-134F-A36B-0379631F51AD}" destId="{A36B6A5B-4A19-714D-B945-EA2D90C29636}" srcOrd="1" destOrd="0" presId="urn:microsoft.com/office/officeart/2005/8/layout/hProcess7"/>
    <dgm:cxn modelId="{A1213906-D822-5941-907D-72A650B6EAC3}" type="presOf" srcId="{DDD14193-A146-134F-A36B-0379631F51AD}" destId="{F9E9213B-27FC-6F46-9F86-68859A2A4F9C}" srcOrd="0" destOrd="0" presId="urn:microsoft.com/office/officeart/2005/8/layout/hProcess7"/>
    <dgm:cxn modelId="{B9DB3EF3-32DB-EF40-91C3-9341B74AA6D9}" srcId="{FBFB9032-9654-3145-A159-88024F64D9E3}" destId="{336D2E05-D262-8849-8A13-43F6855662B6}" srcOrd="1" destOrd="0" parTransId="{802E7A73-BB6E-894B-A3CC-C0FE19B1E40C}" sibTransId="{96F8EE20-411D-C94C-BC15-B3C9ECD0AA0E}"/>
    <dgm:cxn modelId="{3BD78C4D-5B9F-A646-8631-D9507E31255C}" srcId="{FBFB9032-9654-3145-A159-88024F64D9E3}" destId="{F7E02956-F12F-384E-A785-60814293C5AC}" srcOrd="0" destOrd="0" parTransId="{A8AE11C1-36E7-794F-9408-9A21EC95CD71}" sibTransId="{8CEEF5EA-757F-9A46-9850-4CAED40F8D80}"/>
    <dgm:cxn modelId="{BBC1B4C7-B765-C249-8CE4-DBE040965907}" type="presOf" srcId="{293D27FD-5731-4C4C-885F-2224575A4D6D}" destId="{19F8A56D-5DA6-0040-9020-8003AAD3402C}" srcOrd="0" destOrd="0" presId="urn:microsoft.com/office/officeart/2005/8/layout/hProcess7"/>
    <dgm:cxn modelId="{47551136-F23B-1141-91AB-4D4A35085849}" type="presOf" srcId="{336D2E05-D262-8849-8A13-43F6855662B6}" destId="{2947A60E-1140-1642-89BE-363ABE9CCD7B}" srcOrd="1" destOrd="0" presId="urn:microsoft.com/office/officeart/2005/8/layout/hProcess7"/>
    <dgm:cxn modelId="{CA643388-1DB8-A342-BB8B-7ED18B227AAF}" type="presOf" srcId="{C8FD88AF-5F24-7348-BE6D-4C3331188ED2}" destId="{9FAA0AB9-0F35-614D-9A49-5559A995DA48}" srcOrd="0" destOrd="0" presId="urn:microsoft.com/office/officeart/2005/8/layout/hProcess7"/>
    <dgm:cxn modelId="{4D0C4A0B-77C2-7B4C-BF45-2006DA0180A7}" type="presOf" srcId="{336D2E05-D262-8849-8A13-43F6855662B6}" destId="{65F81DA5-3A58-9842-8C18-8C47434B2B29}" srcOrd="0" destOrd="0" presId="urn:microsoft.com/office/officeart/2005/8/layout/hProcess7"/>
    <dgm:cxn modelId="{B413D2A0-1B00-F94E-882F-392A9B0D2E7D}" type="presOf" srcId="{F7E02956-F12F-384E-A785-60814293C5AC}" destId="{6CEB9F11-BFF4-0445-B42D-847927FAAD7D}" srcOrd="0" destOrd="0" presId="urn:microsoft.com/office/officeart/2005/8/layout/hProcess7"/>
    <dgm:cxn modelId="{6E6E99AD-985C-8145-9224-5872B957A7AB}" type="presOf" srcId="{9BF53282-0D99-974D-A38B-84B56E79B7C2}" destId="{E8AD27B4-27A5-6343-9D12-2AF102D61D2D}" srcOrd="0" destOrd="0" presId="urn:microsoft.com/office/officeart/2005/8/layout/hProcess7"/>
    <dgm:cxn modelId="{D3B80751-6B1C-484F-A7D5-93D1D2FF5873}" type="presOf" srcId="{FBFB9032-9654-3145-A159-88024F64D9E3}" destId="{B443081F-A30B-0343-9650-BB8031CCB856}" srcOrd="0" destOrd="0" presId="urn:microsoft.com/office/officeart/2005/8/layout/hProcess7"/>
    <dgm:cxn modelId="{B0AAE96F-3C2D-7547-BBD5-11816B83B99D}" srcId="{336D2E05-D262-8849-8A13-43F6855662B6}" destId="{293D27FD-5731-4C4C-885F-2224575A4D6D}" srcOrd="0" destOrd="0" parTransId="{6F8676B7-AF88-3A4D-A60E-A0A8F7D6090F}" sibTransId="{21265C8C-941D-1B41-9B58-9DF0C2A3C8A9}"/>
    <dgm:cxn modelId="{8E4B5574-21C6-0546-94E0-CE658322BD9B}" srcId="{DDD14193-A146-134F-A36B-0379631F51AD}" destId="{C8FD88AF-5F24-7348-BE6D-4C3331188ED2}" srcOrd="0" destOrd="0" parTransId="{34198288-2D68-0F46-9E92-29172E4EBA09}" sibTransId="{A5483BC4-0712-1F44-933F-23303B8FE052}"/>
    <dgm:cxn modelId="{F73B4121-86E8-C442-AB5D-31C0A312165C}" srcId="{FBFB9032-9654-3145-A159-88024F64D9E3}" destId="{DDD14193-A146-134F-A36B-0379631F51AD}" srcOrd="2" destOrd="0" parTransId="{2EF1825E-CE48-6347-BD76-AC463FB4C7A2}" sibTransId="{F622B199-D345-2B42-8D06-FBF1BAB9C48A}"/>
    <dgm:cxn modelId="{14B57FC8-524D-5840-B94A-016C32B26500}" type="presParOf" srcId="{B443081F-A30B-0343-9650-BB8031CCB856}" destId="{B44E4D3F-3511-8840-8E5C-4A7B40D8070F}" srcOrd="0" destOrd="0" presId="urn:microsoft.com/office/officeart/2005/8/layout/hProcess7"/>
    <dgm:cxn modelId="{2C52C427-3F0A-5A4E-BE90-F18779A58A99}" type="presParOf" srcId="{B44E4D3F-3511-8840-8E5C-4A7B40D8070F}" destId="{6CEB9F11-BFF4-0445-B42D-847927FAAD7D}" srcOrd="0" destOrd="0" presId="urn:microsoft.com/office/officeart/2005/8/layout/hProcess7"/>
    <dgm:cxn modelId="{D658FA32-91C9-E445-99EF-2D6E53A8C882}" type="presParOf" srcId="{B44E4D3F-3511-8840-8E5C-4A7B40D8070F}" destId="{EE8C38E8-3FA4-0140-8A65-8EA352A41CFB}" srcOrd="1" destOrd="0" presId="urn:microsoft.com/office/officeart/2005/8/layout/hProcess7"/>
    <dgm:cxn modelId="{447DE952-B396-6D4F-822B-B8FB558AE0F1}" type="presParOf" srcId="{B44E4D3F-3511-8840-8E5C-4A7B40D8070F}" destId="{E8AD27B4-27A5-6343-9D12-2AF102D61D2D}" srcOrd="2" destOrd="0" presId="urn:microsoft.com/office/officeart/2005/8/layout/hProcess7"/>
    <dgm:cxn modelId="{02F64FC8-5678-1F4C-817A-D16684B7BF94}" type="presParOf" srcId="{B443081F-A30B-0343-9650-BB8031CCB856}" destId="{53B730AF-4949-0A44-81D8-978B33D0F26A}" srcOrd="1" destOrd="0" presId="urn:microsoft.com/office/officeart/2005/8/layout/hProcess7"/>
    <dgm:cxn modelId="{52C0C363-AFB3-5147-8C54-6E384E2AA952}" type="presParOf" srcId="{B443081F-A30B-0343-9650-BB8031CCB856}" destId="{592C68DA-46FD-A64E-97E9-40A8A17693DD}" srcOrd="2" destOrd="0" presId="urn:microsoft.com/office/officeart/2005/8/layout/hProcess7"/>
    <dgm:cxn modelId="{282CC5E5-6CE4-0B49-83D3-594A8DD0D479}" type="presParOf" srcId="{592C68DA-46FD-A64E-97E9-40A8A17693DD}" destId="{4A90DA02-6351-FF49-B8CA-C3276C5CCC8F}" srcOrd="0" destOrd="0" presId="urn:microsoft.com/office/officeart/2005/8/layout/hProcess7"/>
    <dgm:cxn modelId="{7ED8762C-DAE2-CC43-9C58-22FF45399602}" type="presParOf" srcId="{592C68DA-46FD-A64E-97E9-40A8A17693DD}" destId="{4BE914CB-3376-2B41-BA70-F28EF3749769}" srcOrd="1" destOrd="0" presId="urn:microsoft.com/office/officeart/2005/8/layout/hProcess7"/>
    <dgm:cxn modelId="{CF10C8CF-C0BE-4F49-9709-C5EB5A052BD9}" type="presParOf" srcId="{592C68DA-46FD-A64E-97E9-40A8A17693DD}" destId="{2BD126E9-50DE-6248-A6AF-B9913F2A6D57}" srcOrd="2" destOrd="0" presId="urn:microsoft.com/office/officeart/2005/8/layout/hProcess7"/>
    <dgm:cxn modelId="{F588C57A-4932-F04B-B9D1-5640A47D90F9}" type="presParOf" srcId="{B443081F-A30B-0343-9650-BB8031CCB856}" destId="{11049067-2FB1-C74B-9DBA-9FAB9F728643}" srcOrd="3" destOrd="0" presId="urn:microsoft.com/office/officeart/2005/8/layout/hProcess7"/>
    <dgm:cxn modelId="{7C2475EE-9454-7D4D-A8A8-FD155BCA7708}" type="presParOf" srcId="{B443081F-A30B-0343-9650-BB8031CCB856}" destId="{BB27949D-08A9-C54C-BF39-DA9B29022E70}" srcOrd="4" destOrd="0" presId="urn:microsoft.com/office/officeart/2005/8/layout/hProcess7"/>
    <dgm:cxn modelId="{E9A663BA-0695-1043-8348-4AC2E405EC52}" type="presParOf" srcId="{BB27949D-08A9-C54C-BF39-DA9B29022E70}" destId="{65F81DA5-3A58-9842-8C18-8C47434B2B29}" srcOrd="0" destOrd="0" presId="urn:microsoft.com/office/officeart/2005/8/layout/hProcess7"/>
    <dgm:cxn modelId="{003CEDBC-3DB4-4841-905D-BFF42D5219E3}" type="presParOf" srcId="{BB27949D-08A9-C54C-BF39-DA9B29022E70}" destId="{2947A60E-1140-1642-89BE-363ABE9CCD7B}" srcOrd="1" destOrd="0" presId="urn:microsoft.com/office/officeart/2005/8/layout/hProcess7"/>
    <dgm:cxn modelId="{D8AEB930-4795-534C-A887-5EAB740E266C}" type="presParOf" srcId="{BB27949D-08A9-C54C-BF39-DA9B29022E70}" destId="{19F8A56D-5DA6-0040-9020-8003AAD3402C}" srcOrd="2" destOrd="0" presId="urn:microsoft.com/office/officeart/2005/8/layout/hProcess7"/>
    <dgm:cxn modelId="{855AA34F-E0CB-B84B-914C-039DD2B989FB}" type="presParOf" srcId="{B443081F-A30B-0343-9650-BB8031CCB856}" destId="{ACEE61D3-5CB4-FF47-ACD8-0BBC29B13E3A}" srcOrd="5" destOrd="0" presId="urn:microsoft.com/office/officeart/2005/8/layout/hProcess7"/>
    <dgm:cxn modelId="{D28B12E2-7D0A-8444-B662-EA0C948BCA6D}" type="presParOf" srcId="{B443081F-A30B-0343-9650-BB8031CCB856}" destId="{13CF6703-F7EF-C64E-859B-F3489D53288E}" srcOrd="6" destOrd="0" presId="urn:microsoft.com/office/officeart/2005/8/layout/hProcess7"/>
    <dgm:cxn modelId="{26EA0A63-8482-C644-A6C2-70AF94DFB885}" type="presParOf" srcId="{13CF6703-F7EF-C64E-859B-F3489D53288E}" destId="{56E10A24-1974-314B-A973-AC859D227210}" srcOrd="0" destOrd="0" presId="urn:microsoft.com/office/officeart/2005/8/layout/hProcess7"/>
    <dgm:cxn modelId="{AC89357A-18E6-CA47-ADC6-7F1AC29657D4}" type="presParOf" srcId="{13CF6703-F7EF-C64E-859B-F3489D53288E}" destId="{AA09FCC3-25CA-9B4B-88C6-4565DDD65478}" srcOrd="1" destOrd="0" presId="urn:microsoft.com/office/officeart/2005/8/layout/hProcess7"/>
    <dgm:cxn modelId="{2511E3B5-CD87-974A-B0C9-385337225F12}" type="presParOf" srcId="{13CF6703-F7EF-C64E-859B-F3489D53288E}" destId="{64A542D0-D29B-1D48-93FD-03940FE3DF47}" srcOrd="2" destOrd="0" presId="urn:microsoft.com/office/officeart/2005/8/layout/hProcess7"/>
    <dgm:cxn modelId="{9D395B90-61CF-D746-9A24-4FD3A487C922}" type="presParOf" srcId="{B443081F-A30B-0343-9650-BB8031CCB856}" destId="{C81CD7D7-2ED4-B247-9D0B-8ABCC7D153E7}" srcOrd="7" destOrd="0" presId="urn:microsoft.com/office/officeart/2005/8/layout/hProcess7"/>
    <dgm:cxn modelId="{7DDAB431-49F8-B84E-B0DA-04CFEF38F5CD}" type="presParOf" srcId="{B443081F-A30B-0343-9650-BB8031CCB856}" destId="{4518705E-C51A-D44A-9746-5938F3A812C0}" srcOrd="8" destOrd="0" presId="urn:microsoft.com/office/officeart/2005/8/layout/hProcess7"/>
    <dgm:cxn modelId="{82C507F1-49A3-354B-B004-49A36D58EF35}" type="presParOf" srcId="{4518705E-C51A-D44A-9746-5938F3A812C0}" destId="{F9E9213B-27FC-6F46-9F86-68859A2A4F9C}" srcOrd="0" destOrd="0" presId="urn:microsoft.com/office/officeart/2005/8/layout/hProcess7"/>
    <dgm:cxn modelId="{433DDD75-040A-0244-A593-BEF758B7ADE1}" type="presParOf" srcId="{4518705E-C51A-D44A-9746-5938F3A812C0}" destId="{A36B6A5B-4A19-714D-B945-EA2D90C29636}" srcOrd="1" destOrd="0" presId="urn:microsoft.com/office/officeart/2005/8/layout/hProcess7"/>
    <dgm:cxn modelId="{075872AA-1E88-D748-B6E0-D9EE63FD699E}" type="presParOf" srcId="{4518705E-C51A-D44A-9746-5938F3A812C0}" destId="{9FAA0AB9-0F35-614D-9A49-5559A995DA48}" srcOrd="2" destOrd="0" presId="urn:microsoft.com/office/officeart/2005/8/layout/hProcess7"/>
  </dgm:cxnLst>
  <dgm:bg/>
  <dgm:whole/>
</dgm:dataModel>
</file>

<file path=ppt/diagrams/data4.xml><?xml version="1.0" encoding="utf-8"?>
<dgm:dataModel xmlns:dgm="http://schemas.openxmlformats.org/drawingml/2006/diagram" xmlns:a="http://schemas.openxmlformats.org/drawingml/2006/main">
  <dgm:ptLst>
    <dgm:pt modelId="{2A6FAE6B-20CC-4A40-AEEF-4C7EB815A7C3}" type="doc">
      <dgm:prSet loTypeId="urn:microsoft.com/office/officeart/2005/8/layout/hProcess7" loCatId="process" qsTypeId="urn:microsoft.com/office/officeart/2005/8/quickstyle/simple4" qsCatId="simple" csTypeId="urn:microsoft.com/office/officeart/2005/8/colors/accent1_2" csCatId="accent1" phldr="1"/>
      <dgm:spPr/>
      <dgm:t>
        <a:bodyPr/>
        <a:lstStyle/>
        <a:p>
          <a:endParaRPr lang="en-US"/>
        </a:p>
      </dgm:t>
    </dgm:pt>
    <dgm:pt modelId="{C378C228-D2B9-BD4D-B3C4-548F5AAB3A43}">
      <dgm:prSet phldrT="[Text]"/>
      <dgm:spPr/>
      <dgm:t>
        <a:bodyPr/>
        <a:lstStyle/>
        <a:p>
          <a:r>
            <a:rPr lang="en-US" dirty="0" smtClean="0"/>
            <a:t>My Initial Role</a:t>
          </a:r>
          <a:endParaRPr lang="en-US" dirty="0"/>
        </a:p>
      </dgm:t>
    </dgm:pt>
    <dgm:pt modelId="{6A94DEFC-5DDE-1B42-840B-1110717F1ED4}" type="parTrans" cxnId="{92EEFA1B-EE21-A442-8BE6-47D06FD9C96D}">
      <dgm:prSet/>
      <dgm:spPr/>
      <dgm:t>
        <a:bodyPr/>
        <a:lstStyle/>
        <a:p>
          <a:endParaRPr lang="en-US"/>
        </a:p>
      </dgm:t>
    </dgm:pt>
    <dgm:pt modelId="{0837FCF3-4487-F148-A339-DA3F6FE338E7}" type="sibTrans" cxnId="{92EEFA1B-EE21-A442-8BE6-47D06FD9C96D}">
      <dgm:prSet/>
      <dgm:spPr/>
      <dgm:t>
        <a:bodyPr/>
        <a:lstStyle/>
        <a:p>
          <a:endParaRPr lang="en-US"/>
        </a:p>
      </dgm:t>
    </dgm:pt>
    <dgm:pt modelId="{7C5FF07E-A523-1640-9A36-EE33AABBA50C}">
      <dgm:prSet phldrT="[Text]"/>
      <dgm:spPr/>
      <dgm:t>
        <a:bodyPr/>
        <a:lstStyle/>
        <a:p>
          <a:r>
            <a:rPr lang="en-US" dirty="0" smtClean="0"/>
            <a:t>The BioEYES group was give the opportunity to visit four different labs on the Notre Dame campus, including the Radiology Lab with Dr. LaVerne.</a:t>
          </a:r>
          <a:endParaRPr lang="en-US" dirty="0"/>
        </a:p>
      </dgm:t>
    </dgm:pt>
    <dgm:pt modelId="{86180A5D-6C78-694F-A7D7-49870EA6A592}" type="parTrans" cxnId="{3E226010-75A8-1747-8750-1CDDF881F857}">
      <dgm:prSet/>
      <dgm:spPr/>
      <dgm:t>
        <a:bodyPr/>
        <a:lstStyle/>
        <a:p>
          <a:endParaRPr lang="en-US"/>
        </a:p>
      </dgm:t>
    </dgm:pt>
    <dgm:pt modelId="{0F04FFAF-5C9D-C84A-B9DA-DAD6D7BAE6C2}" type="sibTrans" cxnId="{3E226010-75A8-1747-8750-1CDDF881F857}">
      <dgm:prSet/>
      <dgm:spPr/>
      <dgm:t>
        <a:bodyPr/>
        <a:lstStyle/>
        <a:p>
          <a:endParaRPr lang="en-US"/>
        </a:p>
      </dgm:t>
    </dgm:pt>
    <dgm:pt modelId="{C47550E2-8C00-314C-B9D1-ABE0C76860EC}">
      <dgm:prSet phldrT="[Text]"/>
      <dgm:spPr/>
      <dgm:t>
        <a:bodyPr/>
        <a:lstStyle/>
        <a:p>
          <a:r>
            <a:rPr lang="en-US" dirty="0" smtClean="0"/>
            <a:t>My Reaction</a:t>
          </a:r>
          <a:endParaRPr lang="en-US" dirty="0"/>
        </a:p>
      </dgm:t>
    </dgm:pt>
    <dgm:pt modelId="{0C366C21-FC9E-AB49-B1A4-3AAFD6A9C092}" type="parTrans" cxnId="{1BC204D6-42CF-204B-8F65-65FE68000D55}">
      <dgm:prSet/>
      <dgm:spPr/>
      <dgm:t>
        <a:bodyPr/>
        <a:lstStyle/>
        <a:p>
          <a:endParaRPr lang="en-US"/>
        </a:p>
      </dgm:t>
    </dgm:pt>
    <dgm:pt modelId="{A0060D53-BDA9-0E4B-92D7-028D390A13C4}" type="sibTrans" cxnId="{1BC204D6-42CF-204B-8F65-65FE68000D55}">
      <dgm:prSet/>
      <dgm:spPr/>
      <dgm:t>
        <a:bodyPr/>
        <a:lstStyle/>
        <a:p>
          <a:endParaRPr lang="en-US"/>
        </a:p>
      </dgm:t>
    </dgm:pt>
    <dgm:pt modelId="{5AEE1CE0-0F68-A742-B497-76774A704B45}">
      <dgm:prSet phldrT="[Text]"/>
      <dgm:spPr/>
      <dgm:t>
        <a:bodyPr/>
        <a:lstStyle/>
        <a:p>
          <a:r>
            <a:rPr lang="en-US" dirty="0" smtClean="0"/>
            <a:t>I was aware a large amount of research was taking place at Notre Dame, however, I was ignorant as to the extent and strong academic content of the research.</a:t>
          </a:r>
          <a:endParaRPr lang="en-US" dirty="0"/>
        </a:p>
      </dgm:t>
    </dgm:pt>
    <dgm:pt modelId="{427A13F2-ACB2-9344-BE03-65391F92FE31}" type="parTrans" cxnId="{FB241192-15A5-B343-89C3-D8CB685E4E66}">
      <dgm:prSet/>
      <dgm:spPr/>
      <dgm:t>
        <a:bodyPr/>
        <a:lstStyle/>
        <a:p>
          <a:endParaRPr lang="en-US"/>
        </a:p>
      </dgm:t>
    </dgm:pt>
    <dgm:pt modelId="{3B50A96F-1070-A547-9E66-EC9F021FAA87}" type="sibTrans" cxnId="{FB241192-15A5-B343-89C3-D8CB685E4E66}">
      <dgm:prSet/>
      <dgm:spPr/>
      <dgm:t>
        <a:bodyPr/>
        <a:lstStyle/>
        <a:p>
          <a:endParaRPr lang="en-US"/>
        </a:p>
      </dgm:t>
    </dgm:pt>
    <dgm:pt modelId="{E51849AE-D604-4744-899C-63A0DF102B6E}">
      <dgm:prSet phldrT="[Text]"/>
      <dgm:spPr/>
      <dgm:t>
        <a:bodyPr/>
        <a:lstStyle/>
        <a:p>
          <a:r>
            <a:rPr lang="en-US" dirty="0" smtClean="0"/>
            <a:t>New Ideas</a:t>
          </a:r>
          <a:endParaRPr lang="en-US" dirty="0"/>
        </a:p>
      </dgm:t>
    </dgm:pt>
    <dgm:pt modelId="{5F3EC0C9-5D7C-FA43-9B6C-DE445C80409D}" type="parTrans" cxnId="{38A881CF-02E4-1449-9A14-0BA8DAB955CD}">
      <dgm:prSet/>
      <dgm:spPr/>
      <dgm:t>
        <a:bodyPr/>
        <a:lstStyle/>
        <a:p>
          <a:endParaRPr lang="en-US"/>
        </a:p>
      </dgm:t>
    </dgm:pt>
    <dgm:pt modelId="{0CC7E46B-66CC-9844-9129-F4F8ADF90898}" type="sibTrans" cxnId="{38A881CF-02E4-1449-9A14-0BA8DAB955CD}">
      <dgm:prSet/>
      <dgm:spPr/>
      <dgm:t>
        <a:bodyPr/>
        <a:lstStyle/>
        <a:p>
          <a:endParaRPr lang="en-US"/>
        </a:p>
      </dgm:t>
    </dgm:pt>
    <dgm:pt modelId="{9286D85F-6AD4-9B4C-9B08-A831B02AC83F}">
      <dgm:prSet phldrT="[Text]"/>
      <dgm:spPr/>
      <dgm:t>
        <a:bodyPr/>
        <a:lstStyle/>
        <a:p>
          <a:r>
            <a:rPr lang="en-US" dirty="0" smtClean="0"/>
            <a:t>The tours have prompted me to want to introduce some of my high school students to the undergraduate and graduate students at Notre Dame and show my students these labs so they can see biology and chemistry in action.</a:t>
          </a:r>
          <a:endParaRPr lang="en-US" dirty="0"/>
        </a:p>
      </dgm:t>
    </dgm:pt>
    <dgm:pt modelId="{A4458F3B-BD0F-0A44-A132-1F349E9428E1}" type="parTrans" cxnId="{87D63BE0-EAF2-CA41-AB52-1594C32380B3}">
      <dgm:prSet/>
      <dgm:spPr/>
      <dgm:t>
        <a:bodyPr/>
        <a:lstStyle/>
        <a:p>
          <a:endParaRPr lang="en-US"/>
        </a:p>
      </dgm:t>
    </dgm:pt>
    <dgm:pt modelId="{FE1CB0EE-0899-714B-BEA3-DEA38F036545}" type="sibTrans" cxnId="{87D63BE0-EAF2-CA41-AB52-1594C32380B3}">
      <dgm:prSet/>
      <dgm:spPr/>
      <dgm:t>
        <a:bodyPr/>
        <a:lstStyle/>
        <a:p>
          <a:endParaRPr lang="en-US"/>
        </a:p>
      </dgm:t>
    </dgm:pt>
    <dgm:pt modelId="{04AC6BA4-FEC6-8F49-B8D2-380C0C8E0703}" type="pres">
      <dgm:prSet presAssocID="{2A6FAE6B-20CC-4A40-AEEF-4C7EB815A7C3}" presName="Name0" presStyleCnt="0">
        <dgm:presLayoutVars>
          <dgm:dir/>
          <dgm:animLvl val="lvl"/>
          <dgm:resizeHandles val="exact"/>
        </dgm:presLayoutVars>
      </dgm:prSet>
      <dgm:spPr/>
    </dgm:pt>
    <dgm:pt modelId="{EEE0BBD5-3DA4-0D4B-888F-56891F22A6F7}" type="pres">
      <dgm:prSet presAssocID="{C378C228-D2B9-BD4D-B3C4-548F5AAB3A43}" presName="compositeNode" presStyleCnt="0">
        <dgm:presLayoutVars>
          <dgm:bulletEnabled val="1"/>
        </dgm:presLayoutVars>
      </dgm:prSet>
      <dgm:spPr/>
    </dgm:pt>
    <dgm:pt modelId="{10673ABD-DDA0-B441-BA60-7067C3A3ACB2}" type="pres">
      <dgm:prSet presAssocID="{C378C228-D2B9-BD4D-B3C4-548F5AAB3A43}" presName="bgRect" presStyleLbl="node1" presStyleIdx="0" presStyleCnt="3"/>
      <dgm:spPr/>
      <dgm:t>
        <a:bodyPr/>
        <a:lstStyle/>
        <a:p>
          <a:endParaRPr lang="en-US"/>
        </a:p>
      </dgm:t>
    </dgm:pt>
    <dgm:pt modelId="{E0933DBD-C0F9-794F-8AC7-3D3524D0138B}" type="pres">
      <dgm:prSet presAssocID="{C378C228-D2B9-BD4D-B3C4-548F5AAB3A43}" presName="parentNode" presStyleLbl="node1" presStyleIdx="0" presStyleCnt="3">
        <dgm:presLayoutVars>
          <dgm:chMax val="0"/>
          <dgm:bulletEnabled val="1"/>
        </dgm:presLayoutVars>
      </dgm:prSet>
      <dgm:spPr/>
      <dgm:t>
        <a:bodyPr/>
        <a:lstStyle/>
        <a:p>
          <a:endParaRPr lang="en-US"/>
        </a:p>
      </dgm:t>
    </dgm:pt>
    <dgm:pt modelId="{F3CD2650-2556-A241-85AF-98CF34E17089}" type="pres">
      <dgm:prSet presAssocID="{C378C228-D2B9-BD4D-B3C4-548F5AAB3A43}" presName="childNode" presStyleLbl="node1" presStyleIdx="0" presStyleCnt="3">
        <dgm:presLayoutVars>
          <dgm:bulletEnabled val="1"/>
        </dgm:presLayoutVars>
      </dgm:prSet>
      <dgm:spPr/>
      <dgm:t>
        <a:bodyPr/>
        <a:lstStyle/>
        <a:p>
          <a:endParaRPr lang="en-US"/>
        </a:p>
      </dgm:t>
    </dgm:pt>
    <dgm:pt modelId="{1B3481D3-2D19-1F4B-A5C5-58EE587DE3EF}" type="pres">
      <dgm:prSet presAssocID="{0837FCF3-4487-F148-A339-DA3F6FE338E7}" presName="hSp" presStyleCnt="0"/>
      <dgm:spPr/>
    </dgm:pt>
    <dgm:pt modelId="{7D0C0FD4-D2E8-8F43-8722-3D8876009F98}" type="pres">
      <dgm:prSet presAssocID="{0837FCF3-4487-F148-A339-DA3F6FE338E7}" presName="vProcSp" presStyleCnt="0"/>
      <dgm:spPr/>
    </dgm:pt>
    <dgm:pt modelId="{15F2E68B-62CE-9F46-9C4B-FDA3902D3478}" type="pres">
      <dgm:prSet presAssocID="{0837FCF3-4487-F148-A339-DA3F6FE338E7}" presName="vSp1" presStyleCnt="0"/>
      <dgm:spPr/>
    </dgm:pt>
    <dgm:pt modelId="{68F129CC-E40D-624C-ACD2-1FF735FE0E3A}" type="pres">
      <dgm:prSet presAssocID="{0837FCF3-4487-F148-A339-DA3F6FE338E7}" presName="simulatedConn" presStyleLbl="solidFgAcc1" presStyleIdx="0" presStyleCnt="2"/>
      <dgm:spPr/>
    </dgm:pt>
    <dgm:pt modelId="{6A9354C0-6983-B24D-9924-8EB89ABE8136}" type="pres">
      <dgm:prSet presAssocID="{0837FCF3-4487-F148-A339-DA3F6FE338E7}" presName="vSp2" presStyleCnt="0"/>
      <dgm:spPr/>
    </dgm:pt>
    <dgm:pt modelId="{DD23490B-486E-2949-BB2A-331B53926B4A}" type="pres">
      <dgm:prSet presAssocID="{0837FCF3-4487-F148-A339-DA3F6FE338E7}" presName="sibTrans" presStyleCnt="0"/>
      <dgm:spPr/>
    </dgm:pt>
    <dgm:pt modelId="{4C2ADE08-02C8-4241-9CDD-18EA8E5415D1}" type="pres">
      <dgm:prSet presAssocID="{C47550E2-8C00-314C-B9D1-ABE0C76860EC}" presName="compositeNode" presStyleCnt="0">
        <dgm:presLayoutVars>
          <dgm:bulletEnabled val="1"/>
        </dgm:presLayoutVars>
      </dgm:prSet>
      <dgm:spPr/>
    </dgm:pt>
    <dgm:pt modelId="{5583AE81-21D0-EA42-BC08-A2625352E78A}" type="pres">
      <dgm:prSet presAssocID="{C47550E2-8C00-314C-B9D1-ABE0C76860EC}" presName="bgRect" presStyleLbl="node1" presStyleIdx="1" presStyleCnt="3"/>
      <dgm:spPr/>
      <dgm:t>
        <a:bodyPr/>
        <a:lstStyle/>
        <a:p>
          <a:endParaRPr lang="en-US"/>
        </a:p>
      </dgm:t>
    </dgm:pt>
    <dgm:pt modelId="{495B437F-5E25-5C46-AD36-782C696A745E}" type="pres">
      <dgm:prSet presAssocID="{C47550E2-8C00-314C-B9D1-ABE0C76860EC}" presName="parentNode" presStyleLbl="node1" presStyleIdx="1" presStyleCnt="3">
        <dgm:presLayoutVars>
          <dgm:chMax val="0"/>
          <dgm:bulletEnabled val="1"/>
        </dgm:presLayoutVars>
      </dgm:prSet>
      <dgm:spPr/>
      <dgm:t>
        <a:bodyPr/>
        <a:lstStyle/>
        <a:p>
          <a:endParaRPr lang="en-US"/>
        </a:p>
      </dgm:t>
    </dgm:pt>
    <dgm:pt modelId="{BFA192FE-23C4-7144-9C55-27381834E783}" type="pres">
      <dgm:prSet presAssocID="{C47550E2-8C00-314C-B9D1-ABE0C76860EC}" presName="childNode" presStyleLbl="node1" presStyleIdx="1" presStyleCnt="3">
        <dgm:presLayoutVars>
          <dgm:bulletEnabled val="1"/>
        </dgm:presLayoutVars>
      </dgm:prSet>
      <dgm:spPr/>
      <dgm:t>
        <a:bodyPr/>
        <a:lstStyle/>
        <a:p>
          <a:endParaRPr lang="en-US"/>
        </a:p>
      </dgm:t>
    </dgm:pt>
    <dgm:pt modelId="{73F447D7-EF99-AD49-85AD-559E9696AAFA}" type="pres">
      <dgm:prSet presAssocID="{A0060D53-BDA9-0E4B-92D7-028D390A13C4}" presName="hSp" presStyleCnt="0"/>
      <dgm:spPr/>
    </dgm:pt>
    <dgm:pt modelId="{24998E5E-6D01-ED41-87F0-ECD8864451D1}" type="pres">
      <dgm:prSet presAssocID="{A0060D53-BDA9-0E4B-92D7-028D390A13C4}" presName="vProcSp" presStyleCnt="0"/>
      <dgm:spPr/>
    </dgm:pt>
    <dgm:pt modelId="{A48D9375-7E87-384F-A027-8FEC4AA2A410}" type="pres">
      <dgm:prSet presAssocID="{A0060D53-BDA9-0E4B-92D7-028D390A13C4}" presName="vSp1" presStyleCnt="0"/>
      <dgm:spPr/>
    </dgm:pt>
    <dgm:pt modelId="{7906FE5E-C6C7-5848-879E-2997C6FAE492}" type="pres">
      <dgm:prSet presAssocID="{A0060D53-BDA9-0E4B-92D7-028D390A13C4}" presName="simulatedConn" presStyleLbl="solidFgAcc1" presStyleIdx="1" presStyleCnt="2"/>
      <dgm:spPr/>
    </dgm:pt>
    <dgm:pt modelId="{CDBFCF4E-D23E-7741-8493-A87EA17000E7}" type="pres">
      <dgm:prSet presAssocID="{A0060D53-BDA9-0E4B-92D7-028D390A13C4}" presName="vSp2" presStyleCnt="0"/>
      <dgm:spPr/>
    </dgm:pt>
    <dgm:pt modelId="{81568E20-0507-C84A-9C24-F07251B008E3}" type="pres">
      <dgm:prSet presAssocID="{A0060D53-BDA9-0E4B-92D7-028D390A13C4}" presName="sibTrans" presStyleCnt="0"/>
      <dgm:spPr/>
    </dgm:pt>
    <dgm:pt modelId="{99FE2DA5-5136-AE40-AE08-208678BA9A13}" type="pres">
      <dgm:prSet presAssocID="{E51849AE-D604-4744-899C-63A0DF102B6E}" presName="compositeNode" presStyleCnt="0">
        <dgm:presLayoutVars>
          <dgm:bulletEnabled val="1"/>
        </dgm:presLayoutVars>
      </dgm:prSet>
      <dgm:spPr/>
    </dgm:pt>
    <dgm:pt modelId="{09319A3B-340F-4D46-A473-B3FC98001F68}" type="pres">
      <dgm:prSet presAssocID="{E51849AE-D604-4744-899C-63A0DF102B6E}" presName="bgRect" presStyleLbl="node1" presStyleIdx="2" presStyleCnt="3"/>
      <dgm:spPr/>
      <dgm:t>
        <a:bodyPr/>
        <a:lstStyle/>
        <a:p>
          <a:endParaRPr lang="en-US"/>
        </a:p>
      </dgm:t>
    </dgm:pt>
    <dgm:pt modelId="{846A97F1-FA82-0441-BFF8-D077C2AC218A}" type="pres">
      <dgm:prSet presAssocID="{E51849AE-D604-4744-899C-63A0DF102B6E}" presName="parentNode" presStyleLbl="node1" presStyleIdx="2" presStyleCnt="3">
        <dgm:presLayoutVars>
          <dgm:chMax val="0"/>
          <dgm:bulletEnabled val="1"/>
        </dgm:presLayoutVars>
      </dgm:prSet>
      <dgm:spPr/>
      <dgm:t>
        <a:bodyPr/>
        <a:lstStyle/>
        <a:p>
          <a:endParaRPr lang="en-US"/>
        </a:p>
      </dgm:t>
    </dgm:pt>
    <dgm:pt modelId="{649531F8-AD7F-1048-92CA-801AB17CF491}" type="pres">
      <dgm:prSet presAssocID="{E51849AE-D604-4744-899C-63A0DF102B6E}" presName="childNode" presStyleLbl="node1" presStyleIdx="2" presStyleCnt="3">
        <dgm:presLayoutVars>
          <dgm:bulletEnabled val="1"/>
        </dgm:presLayoutVars>
      </dgm:prSet>
      <dgm:spPr/>
      <dgm:t>
        <a:bodyPr/>
        <a:lstStyle/>
        <a:p>
          <a:endParaRPr lang="en-US"/>
        </a:p>
      </dgm:t>
    </dgm:pt>
  </dgm:ptLst>
  <dgm:cxnLst>
    <dgm:cxn modelId="{6F51BC89-7950-CB4D-8B30-4E14F97D0E2F}" type="presOf" srcId="{E51849AE-D604-4744-899C-63A0DF102B6E}" destId="{846A97F1-FA82-0441-BFF8-D077C2AC218A}" srcOrd="1" destOrd="0" presId="urn:microsoft.com/office/officeart/2005/8/layout/hProcess7"/>
    <dgm:cxn modelId="{92EEFA1B-EE21-A442-8BE6-47D06FD9C96D}" srcId="{2A6FAE6B-20CC-4A40-AEEF-4C7EB815A7C3}" destId="{C378C228-D2B9-BD4D-B3C4-548F5AAB3A43}" srcOrd="0" destOrd="0" parTransId="{6A94DEFC-5DDE-1B42-840B-1110717F1ED4}" sibTransId="{0837FCF3-4487-F148-A339-DA3F6FE338E7}"/>
    <dgm:cxn modelId="{BD0C816B-DC02-6B44-AF55-25A2058DE8E1}" type="presOf" srcId="{2A6FAE6B-20CC-4A40-AEEF-4C7EB815A7C3}" destId="{04AC6BA4-FEC6-8F49-B8D2-380C0C8E0703}" srcOrd="0" destOrd="0" presId="urn:microsoft.com/office/officeart/2005/8/layout/hProcess7"/>
    <dgm:cxn modelId="{38A881CF-02E4-1449-9A14-0BA8DAB955CD}" srcId="{2A6FAE6B-20CC-4A40-AEEF-4C7EB815A7C3}" destId="{E51849AE-D604-4744-899C-63A0DF102B6E}" srcOrd="2" destOrd="0" parTransId="{5F3EC0C9-5D7C-FA43-9B6C-DE445C80409D}" sibTransId="{0CC7E46B-66CC-9844-9129-F4F8ADF90898}"/>
    <dgm:cxn modelId="{4B282BC7-A640-D240-9EA3-8F1DBB4FA95E}" type="presOf" srcId="{7C5FF07E-A523-1640-9A36-EE33AABBA50C}" destId="{F3CD2650-2556-A241-85AF-98CF34E17089}" srcOrd="0" destOrd="0" presId="urn:microsoft.com/office/officeart/2005/8/layout/hProcess7"/>
    <dgm:cxn modelId="{F8AE269E-6B48-E543-AD3A-1AAD345678C2}" type="presOf" srcId="{9286D85F-6AD4-9B4C-9B08-A831B02AC83F}" destId="{649531F8-AD7F-1048-92CA-801AB17CF491}" srcOrd="0" destOrd="0" presId="urn:microsoft.com/office/officeart/2005/8/layout/hProcess7"/>
    <dgm:cxn modelId="{670AD47D-B2BB-8646-9B1F-316D6A9BB68D}" type="presOf" srcId="{C378C228-D2B9-BD4D-B3C4-548F5AAB3A43}" destId="{10673ABD-DDA0-B441-BA60-7067C3A3ACB2}" srcOrd="0" destOrd="0" presId="urn:microsoft.com/office/officeart/2005/8/layout/hProcess7"/>
    <dgm:cxn modelId="{FB241192-15A5-B343-89C3-D8CB685E4E66}" srcId="{C47550E2-8C00-314C-B9D1-ABE0C76860EC}" destId="{5AEE1CE0-0F68-A742-B497-76774A704B45}" srcOrd="0" destOrd="0" parTransId="{427A13F2-ACB2-9344-BE03-65391F92FE31}" sibTransId="{3B50A96F-1070-A547-9E66-EC9F021FAA87}"/>
    <dgm:cxn modelId="{87D63BE0-EAF2-CA41-AB52-1594C32380B3}" srcId="{E51849AE-D604-4744-899C-63A0DF102B6E}" destId="{9286D85F-6AD4-9B4C-9B08-A831B02AC83F}" srcOrd="0" destOrd="0" parTransId="{A4458F3B-BD0F-0A44-A132-1F349E9428E1}" sibTransId="{FE1CB0EE-0899-714B-BEA3-DEA38F036545}"/>
    <dgm:cxn modelId="{C8A00273-178F-8441-8E80-C68CADA3AABC}" type="presOf" srcId="{5AEE1CE0-0F68-A742-B497-76774A704B45}" destId="{BFA192FE-23C4-7144-9C55-27381834E783}" srcOrd="0" destOrd="0" presId="urn:microsoft.com/office/officeart/2005/8/layout/hProcess7"/>
    <dgm:cxn modelId="{C8F922CE-C5AD-B542-9FC2-BFC4D50FF880}" type="presOf" srcId="{C47550E2-8C00-314C-B9D1-ABE0C76860EC}" destId="{495B437F-5E25-5C46-AD36-782C696A745E}" srcOrd="1" destOrd="0" presId="urn:microsoft.com/office/officeart/2005/8/layout/hProcess7"/>
    <dgm:cxn modelId="{14A558A4-B1CF-FB45-AF80-7E949B0A16F3}" type="presOf" srcId="{C47550E2-8C00-314C-B9D1-ABE0C76860EC}" destId="{5583AE81-21D0-EA42-BC08-A2625352E78A}" srcOrd="0" destOrd="0" presId="urn:microsoft.com/office/officeart/2005/8/layout/hProcess7"/>
    <dgm:cxn modelId="{896EEA7A-13AF-5E4C-834C-D458A4F48498}" type="presOf" srcId="{E51849AE-D604-4744-899C-63A0DF102B6E}" destId="{09319A3B-340F-4D46-A473-B3FC98001F68}" srcOrd="0" destOrd="0" presId="urn:microsoft.com/office/officeart/2005/8/layout/hProcess7"/>
    <dgm:cxn modelId="{1BC204D6-42CF-204B-8F65-65FE68000D55}" srcId="{2A6FAE6B-20CC-4A40-AEEF-4C7EB815A7C3}" destId="{C47550E2-8C00-314C-B9D1-ABE0C76860EC}" srcOrd="1" destOrd="0" parTransId="{0C366C21-FC9E-AB49-B1A4-3AAFD6A9C092}" sibTransId="{A0060D53-BDA9-0E4B-92D7-028D390A13C4}"/>
    <dgm:cxn modelId="{3E226010-75A8-1747-8750-1CDDF881F857}" srcId="{C378C228-D2B9-BD4D-B3C4-548F5AAB3A43}" destId="{7C5FF07E-A523-1640-9A36-EE33AABBA50C}" srcOrd="0" destOrd="0" parTransId="{86180A5D-6C78-694F-A7D7-49870EA6A592}" sibTransId="{0F04FFAF-5C9D-C84A-B9DA-DAD6D7BAE6C2}"/>
    <dgm:cxn modelId="{2D6244EE-A421-1347-8890-350A973994F9}" type="presOf" srcId="{C378C228-D2B9-BD4D-B3C4-548F5AAB3A43}" destId="{E0933DBD-C0F9-794F-8AC7-3D3524D0138B}" srcOrd="1" destOrd="0" presId="urn:microsoft.com/office/officeart/2005/8/layout/hProcess7"/>
    <dgm:cxn modelId="{295B71BA-4D31-4140-9C0A-E16C957C4D94}" type="presParOf" srcId="{04AC6BA4-FEC6-8F49-B8D2-380C0C8E0703}" destId="{EEE0BBD5-3DA4-0D4B-888F-56891F22A6F7}" srcOrd="0" destOrd="0" presId="urn:microsoft.com/office/officeart/2005/8/layout/hProcess7"/>
    <dgm:cxn modelId="{12D4BD1F-C618-4F46-8D82-41FEB0F12E57}" type="presParOf" srcId="{EEE0BBD5-3DA4-0D4B-888F-56891F22A6F7}" destId="{10673ABD-DDA0-B441-BA60-7067C3A3ACB2}" srcOrd="0" destOrd="0" presId="urn:microsoft.com/office/officeart/2005/8/layout/hProcess7"/>
    <dgm:cxn modelId="{F1A157EC-4482-E444-9F10-72434BF1B4AF}" type="presParOf" srcId="{EEE0BBD5-3DA4-0D4B-888F-56891F22A6F7}" destId="{E0933DBD-C0F9-794F-8AC7-3D3524D0138B}" srcOrd="1" destOrd="0" presId="urn:microsoft.com/office/officeart/2005/8/layout/hProcess7"/>
    <dgm:cxn modelId="{E5EDA4AA-5124-2543-B0F3-514B2BA4AC0A}" type="presParOf" srcId="{EEE0BBD5-3DA4-0D4B-888F-56891F22A6F7}" destId="{F3CD2650-2556-A241-85AF-98CF34E17089}" srcOrd="2" destOrd="0" presId="urn:microsoft.com/office/officeart/2005/8/layout/hProcess7"/>
    <dgm:cxn modelId="{72C3EBEC-0C16-4642-81AA-6788B67C2CDF}" type="presParOf" srcId="{04AC6BA4-FEC6-8F49-B8D2-380C0C8E0703}" destId="{1B3481D3-2D19-1F4B-A5C5-58EE587DE3EF}" srcOrd="1" destOrd="0" presId="urn:microsoft.com/office/officeart/2005/8/layout/hProcess7"/>
    <dgm:cxn modelId="{751E7E60-F90F-F341-B4F5-BE06A611A9B4}" type="presParOf" srcId="{04AC6BA4-FEC6-8F49-B8D2-380C0C8E0703}" destId="{7D0C0FD4-D2E8-8F43-8722-3D8876009F98}" srcOrd="2" destOrd="0" presId="urn:microsoft.com/office/officeart/2005/8/layout/hProcess7"/>
    <dgm:cxn modelId="{8820AD8B-5C10-DF43-9BBB-408EE2286C58}" type="presParOf" srcId="{7D0C0FD4-D2E8-8F43-8722-3D8876009F98}" destId="{15F2E68B-62CE-9F46-9C4B-FDA3902D3478}" srcOrd="0" destOrd="0" presId="urn:microsoft.com/office/officeart/2005/8/layout/hProcess7"/>
    <dgm:cxn modelId="{CB7BAB99-BB1A-FB46-8DE5-25734EFEFA63}" type="presParOf" srcId="{7D0C0FD4-D2E8-8F43-8722-3D8876009F98}" destId="{68F129CC-E40D-624C-ACD2-1FF735FE0E3A}" srcOrd="1" destOrd="0" presId="urn:microsoft.com/office/officeart/2005/8/layout/hProcess7"/>
    <dgm:cxn modelId="{5D1B4A80-E948-1C4E-AD9C-DC48DF78882B}" type="presParOf" srcId="{7D0C0FD4-D2E8-8F43-8722-3D8876009F98}" destId="{6A9354C0-6983-B24D-9924-8EB89ABE8136}" srcOrd="2" destOrd="0" presId="urn:microsoft.com/office/officeart/2005/8/layout/hProcess7"/>
    <dgm:cxn modelId="{292AF661-6C10-164A-BF39-BF282EACF0E4}" type="presParOf" srcId="{04AC6BA4-FEC6-8F49-B8D2-380C0C8E0703}" destId="{DD23490B-486E-2949-BB2A-331B53926B4A}" srcOrd="3" destOrd="0" presId="urn:microsoft.com/office/officeart/2005/8/layout/hProcess7"/>
    <dgm:cxn modelId="{B23CBE56-C3A9-B04C-86C5-9160C08144D9}" type="presParOf" srcId="{04AC6BA4-FEC6-8F49-B8D2-380C0C8E0703}" destId="{4C2ADE08-02C8-4241-9CDD-18EA8E5415D1}" srcOrd="4" destOrd="0" presId="urn:microsoft.com/office/officeart/2005/8/layout/hProcess7"/>
    <dgm:cxn modelId="{2F0B5C82-89E0-B442-A697-1A321F4C3228}" type="presParOf" srcId="{4C2ADE08-02C8-4241-9CDD-18EA8E5415D1}" destId="{5583AE81-21D0-EA42-BC08-A2625352E78A}" srcOrd="0" destOrd="0" presId="urn:microsoft.com/office/officeart/2005/8/layout/hProcess7"/>
    <dgm:cxn modelId="{E879A194-CC0E-6B40-BC64-EF3D37E73CAD}" type="presParOf" srcId="{4C2ADE08-02C8-4241-9CDD-18EA8E5415D1}" destId="{495B437F-5E25-5C46-AD36-782C696A745E}" srcOrd="1" destOrd="0" presId="urn:microsoft.com/office/officeart/2005/8/layout/hProcess7"/>
    <dgm:cxn modelId="{79FFFA4E-321F-CF45-9DDD-5B5279CCB3E5}" type="presParOf" srcId="{4C2ADE08-02C8-4241-9CDD-18EA8E5415D1}" destId="{BFA192FE-23C4-7144-9C55-27381834E783}" srcOrd="2" destOrd="0" presId="urn:microsoft.com/office/officeart/2005/8/layout/hProcess7"/>
    <dgm:cxn modelId="{AB027DFF-EAD2-D647-BB39-F9975A8AC32D}" type="presParOf" srcId="{04AC6BA4-FEC6-8F49-B8D2-380C0C8E0703}" destId="{73F447D7-EF99-AD49-85AD-559E9696AAFA}" srcOrd="5" destOrd="0" presId="urn:microsoft.com/office/officeart/2005/8/layout/hProcess7"/>
    <dgm:cxn modelId="{467F589F-A572-9046-8AA2-29DF6C166EE6}" type="presParOf" srcId="{04AC6BA4-FEC6-8F49-B8D2-380C0C8E0703}" destId="{24998E5E-6D01-ED41-87F0-ECD8864451D1}" srcOrd="6" destOrd="0" presId="urn:microsoft.com/office/officeart/2005/8/layout/hProcess7"/>
    <dgm:cxn modelId="{DBBFB0A5-47CD-6942-A617-BC441890FB5B}" type="presParOf" srcId="{24998E5E-6D01-ED41-87F0-ECD8864451D1}" destId="{A48D9375-7E87-384F-A027-8FEC4AA2A410}" srcOrd="0" destOrd="0" presId="urn:microsoft.com/office/officeart/2005/8/layout/hProcess7"/>
    <dgm:cxn modelId="{C45D32B0-E41B-A64C-B3DB-4C3F29F31945}" type="presParOf" srcId="{24998E5E-6D01-ED41-87F0-ECD8864451D1}" destId="{7906FE5E-C6C7-5848-879E-2997C6FAE492}" srcOrd="1" destOrd="0" presId="urn:microsoft.com/office/officeart/2005/8/layout/hProcess7"/>
    <dgm:cxn modelId="{B2D48E02-5101-434E-8966-82A11B79711A}" type="presParOf" srcId="{24998E5E-6D01-ED41-87F0-ECD8864451D1}" destId="{CDBFCF4E-D23E-7741-8493-A87EA17000E7}" srcOrd="2" destOrd="0" presId="urn:microsoft.com/office/officeart/2005/8/layout/hProcess7"/>
    <dgm:cxn modelId="{5F2C43C9-1E37-D243-87B7-7B2AF52C4D95}" type="presParOf" srcId="{04AC6BA4-FEC6-8F49-B8D2-380C0C8E0703}" destId="{81568E20-0507-C84A-9C24-F07251B008E3}" srcOrd="7" destOrd="0" presId="urn:microsoft.com/office/officeart/2005/8/layout/hProcess7"/>
    <dgm:cxn modelId="{9CABC51E-A8D9-D548-A4DB-11D2C568AF90}" type="presParOf" srcId="{04AC6BA4-FEC6-8F49-B8D2-380C0C8E0703}" destId="{99FE2DA5-5136-AE40-AE08-208678BA9A13}" srcOrd="8" destOrd="0" presId="urn:microsoft.com/office/officeart/2005/8/layout/hProcess7"/>
    <dgm:cxn modelId="{3473DE1D-C04D-4642-B18B-1CEB8325AAF7}" type="presParOf" srcId="{99FE2DA5-5136-AE40-AE08-208678BA9A13}" destId="{09319A3B-340F-4D46-A473-B3FC98001F68}" srcOrd="0" destOrd="0" presId="urn:microsoft.com/office/officeart/2005/8/layout/hProcess7"/>
    <dgm:cxn modelId="{EB6D3A6B-A5BA-B244-B691-48A2E4669536}" type="presParOf" srcId="{99FE2DA5-5136-AE40-AE08-208678BA9A13}" destId="{846A97F1-FA82-0441-BFF8-D077C2AC218A}" srcOrd="1" destOrd="0" presId="urn:microsoft.com/office/officeart/2005/8/layout/hProcess7"/>
    <dgm:cxn modelId="{989F699F-0A34-A848-9626-8414B2CA3340}" type="presParOf" srcId="{99FE2DA5-5136-AE40-AE08-208678BA9A13}" destId="{649531F8-AD7F-1048-92CA-801AB17CF491}" srcOrd="2" destOrd="0" presId="urn:microsoft.com/office/officeart/2005/8/layout/hProcess7"/>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0C090E-9466-8F48-AFE8-BDF41A30B7F2}" type="datetimeFigureOut">
              <a:rPr lang="en-US" smtClean="0"/>
              <a:t>6/25/09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0C090E-9466-8F48-AFE8-BDF41A30B7F2}" type="datetimeFigureOut">
              <a:rPr lang="en-US" smtClean="0"/>
              <a:t>6/25/09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0C090E-9466-8F48-AFE8-BDF41A30B7F2}" type="datetimeFigureOut">
              <a:rPr lang="en-US" smtClean="0"/>
              <a:t>6/25/09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0C090E-9466-8F48-AFE8-BDF41A30B7F2}" type="datetimeFigureOut">
              <a:rPr lang="en-US" smtClean="0"/>
              <a:t>6/25/09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0C090E-9466-8F48-AFE8-BDF41A30B7F2}" type="datetimeFigureOut">
              <a:rPr lang="en-US" smtClean="0"/>
              <a:t>6/25/09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0C090E-9466-8F48-AFE8-BDF41A30B7F2}" type="datetimeFigureOut">
              <a:rPr lang="en-US" smtClean="0"/>
              <a:t>6/25/09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0C090E-9466-8F48-AFE8-BDF41A30B7F2}" type="datetimeFigureOut">
              <a:rPr lang="en-US" smtClean="0"/>
              <a:t>6/25/09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0C090E-9466-8F48-AFE8-BDF41A30B7F2}" type="datetimeFigureOut">
              <a:rPr lang="en-US" smtClean="0"/>
              <a:t>6/25/09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0C090E-9466-8F48-AFE8-BDF41A30B7F2}" type="datetimeFigureOut">
              <a:rPr lang="en-US" smtClean="0"/>
              <a:t>6/25/09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0C090E-9466-8F48-AFE8-BDF41A30B7F2}" type="datetimeFigureOut">
              <a:rPr lang="en-US" smtClean="0"/>
              <a:t>6/25/09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0C090E-9466-8F48-AFE8-BDF41A30B7F2}" type="datetimeFigureOut">
              <a:rPr lang="en-US" smtClean="0"/>
              <a:t>6/25/09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A36927-506A-D345-A6EF-73DEC3F47490}"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0C090E-9466-8F48-AFE8-BDF41A30B7F2}" type="datetimeFigureOut">
              <a:rPr lang="en-US" smtClean="0"/>
              <a:t>6/25/09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A36927-506A-D345-A6EF-73DEC3F47490}"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diagramQuickStyle" Target="../diagrams/quickStyle1.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4" Type="http://schemas.openxmlformats.org/officeDocument/2006/relationships/diagramQuickStyle" Target="../diagrams/quickStyle2.xml"/><Relationship Id="rId1" Type="http://schemas.openxmlformats.org/officeDocument/2006/relationships/slideLayout" Target="../slideLayouts/slideLayout2.xml"/><Relationship Id="rId2" Type="http://schemas.openxmlformats.org/officeDocument/2006/relationships/diagramData" Target="../diagrams/data2.xml"/><Relationship Id="rId3" Type="http://schemas.openxmlformats.org/officeDocument/2006/relationships/diagramLayout" Target="../diagrams/layout2.xml"/><Relationship Id="rId5" Type="http://schemas.openxmlformats.org/officeDocument/2006/relationships/diagramColors" Target="../diagrams/colors2.xml"/></Relationships>
</file>

<file path=ppt/slides/_rels/slide4.xml.rels><?xml version="1.0" encoding="UTF-8" standalone="yes"?>
<Relationships xmlns="http://schemas.openxmlformats.org/package/2006/relationships"><Relationship Id="rId4" Type="http://schemas.openxmlformats.org/officeDocument/2006/relationships/diagramQuickStyle" Target="../diagrams/quickStyle3.xml"/><Relationship Id="rId1" Type="http://schemas.openxmlformats.org/officeDocument/2006/relationships/slideLayout" Target="../slideLayouts/slideLayout2.xml"/><Relationship Id="rId2" Type="http://schemas.openxmlformats.org/officeDocument/2006/relationships/diagramData" Target="../diagrams/data3.xml"/><Relationship Id="rId3" Type="http://schemas.openxmlformats.org/officeDocument/2006/relationships/diagramLayout" Target="../diagrams/layout3.xml"/><Relationship Id="rId5" Type="http://schemas.openxmlformats.org/officeDocument/2006/relationships/diagramColors" Target="../diagrams/colors3.xml"/></Relationships>
</file>

<file path=ppt/slides/_rels/slide5.xml.rels><?xml version="1.0" encoding="UTF-8" standalone="yes"?>
<Relationships xmlns="http://schemas.openxmlformats.org/package/2006/relationships"><Relationship Id="rId4" Type="http://schemas.openxmlformats.org/officeDocument/2006/relationships/diagramQuickStyle" Target="../diagrams/quickStyle4.xml"/><Relationship Id="rId1" Type="http://schemas.openxmlformats.org/officeDocument/2006/relationships/slideLayout" Target="../slideLayouts/slideLayout2.xml"/><Relationship Id="rId2" Type="http://schemas.openxmlformats.org/officeDocument/2006/relationships/diagramData" Target="../diagrams/data4.xml"/><Relationship Id="rId3" Type="http://schemas.openxmlformats.org/officeDocument/2006/relationships/diagramLayout" Target="../diagrams/layout4.xml"/><Relationship Id="rId5" Type="http://schemas.openxmlformats.org/officeDocument/2006/relationships/diagramColors" Target="../diagrams/colors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2009 BioEYES </a:t>
            </a:r>
            <a:br>
              <a:rPr lang="en-US" dirty="0" smtClean="0"/>
            </a:br>
            <a:r>
              <a:rPr lang="en-US" dirty="0" smtClean="0"/>
              <a:t>Individual Reflection</a:t>
            </a:r>
            <a:endParaRPr lang="en-US" dirty="0"/>
          </a:p>
        </p:txBody>
      </p:sp>
      <p:sp>
        <p:nvSpPr>
          <p:cNvPr id="3" name="Subtitle 2"/>
          <p:cNvSpPr>
            <a:spLocks noGrp="1"/>
          </p:cNvSpPr>
          <p:nvPr>
            <p:ph type="subTitle" idx="1"/>
          </p:nvPr>
        </p:nvSpPr>
        <p:spPr/>
        <p:txBody>
          <a:bodyPr/>
          <a:lstStyle/>
          <a:p>
            <a:r>
              <a:rPr lang="en-US" dirty="0" smtClean="0"/>
              <a:t>By:</a:t>
            </a:r>
          </a:p>
          <a:p>
            <a:r>
              <a:rPr lang="en-US" dirty="0" smtClean="0"/>
              <a:t>Carrie Bidwell</a:t>
            </a:r>
          </a:p>
          <a:p>
            <a:r>
              <a:rPr lang="en-US" dirty="0" smtClean="0"/>
              <a:t>Clay High School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BioEYES Activity</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Modern Lab</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4" name="Content Placeholder 3"/>
          <p:cNvGraphicFramePr>
            <a:graphicFrameLocks/>
          </p:cNvGraphicFramePr>
          <p:nvPr/>
        </p:nvGraphicFramePr>
        <p:xfrm>
          <a:off x="609600" y="17526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Pedagogy of BioEYES Session</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4" name="Content Placeholder 3"/>
          <p:cNvGraphicFramePr>
            <a:graphicFrameLocks/>
          </p:cNvGraphicFramePr>
          <p:nvPr/>
        </p:nvGraphicFramePr>
        <p:xfrm>
          <a:off x="609600" y="17526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Facility/Lab Tours</a:t>
            </a:r>
            <a:endParaRPr lang="en-US" dirty="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TotalTime>
  <Words>498</Words>
  <Application>Microsoft Macintosh PowerPoint</Application>
  <PresentationFormat>On-screen Show (4:3)</PresentationFormat>
  <Paragraphs>32</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2009 BioEYES  Individual Reflection</vt:lpstr>
      <vt:lpstr>The BioEYES Activity</vt:lpstr>
      <vt:lpstr>The Modern Lab</vt:lpstr>
      <vt:lpstr>The Pedagogy of BioEYES Session</vt:lpstr>
      <vt:lpstr>The Facility/Lab Tours</vt:lpstr>
    </vt:vector>
  </TitlesOfParts>
  <Company>University of Notre Dame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2009 BioEYES  Individual Reflection</dc:title>
  <dc:creator>LightWave</dc:creator>
  <cp:lastModifiedBy>LightWave</cp:lastModifiedBy>
  <cp:revision>5</cp:revision>
  <dcterms:created xsi:type="dcterms:W3CDTF">2009-06-25T17:48:20Z</dcterms:created>
  <dcterms:modified xsi:type="dcterms:W3CDTF">2009-06-25T18:21:24Z</dcterms:modified>
</cp:coreProperties>
</file>