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tiff" ContentType="image/tiff"/>
  <Default Extension="png" ContentType="image/png"/>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loop="1" showNarration="1">
    <p:present/>
    <p:sldRg st="1" end="8"/>
    <p:penClr>
      <a:schemeClr val="hlink"/>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showOutlineIcons="0">
    <p:restoredLeft sz="15620"/>
    <p:restoredTop sz="94660"/>
  </p:normalViewPr>
  <p:slideViewPr>
    <p:cSldViewPr snapToObjects="1">
      <p:cViewPr varScale="1">
        <p:scale>
          <a:sx n="116" d="100"/>
          <a:sy n="116" d="100"/>
        </p:scale>
        <p:origin x="-14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2E2F35-519E-5647-9B0E-C6976A45520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E2F35-519E-5647-9B0E-C6976A45520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E2F35-519E-5647-9B0E-C6976A45520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E2F35-519E-5647-9B0E-C6976A45520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2E2F35-519E-5647-9B0E-C6976A455205}" type="datetimeFigureOut">
              <a:rPr lang="en-US" smtClean="0"/>
              <a:pPr/>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2E2F35-519E-5647-9B0E-C6976A455205}"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2E2F35-519E-5647-9B0E-C6976A455205}" type="datetimeFigureOut">
              <a:rPr lang="en-US" smtClean="0"/>
              <a:pPr/>
              <a:t>6/25/09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2E2F35-519E-5647-9B0E-C6976A455205}" type="datetimeFigureOut">
              <a:rPr lang="en-US" smtClean="0"/>
              <a:pPr/>
              <a:t>6/25/09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E2F35-519E-5647-9B0E-C6976A455205}" type="datetimeFigureOut">
              <a:rPr lang="en-US" smtClean="0"/>
              <a:pPr/>
              <a:t>6/25/09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E2F35-519E-5647-9B0E-C6976A455205}"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E2F35-519E-5647-9B0E-C6976A455205}" type="datetimeFigureOut">
              <a:rPr lang="en-US" smtClean="0"/>
              <a:pPr/>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88203-199A-FD40-B986-071C5CDA71A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E2F35-519E-5647-9B0E-C6976A455205}" type="datetimeFigureOut">
              <a:rPr lang="en-US" smtClean="0"/>
              <a:pPr/>
              <a:t>6/25/09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88203-199A-FD40-B986-071C5CDA71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df"/><Relationship Id="rId3"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df"/><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df"/><Relationship Id="rId3"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Bioeyes</a:t>
            </a:r>
            <a:endParaRPr lang="en-US" dirty="0"/>
          </a:p>
        </p:txBody>
      </p:sp>
      <p:sp>
        <p:nvSpPr>
          <p:cNvPr id="3" name="Subtitle 2"/>
          <p:cNvSpPr>
            <a:spLocks noGrp="1"/>
          </p:cNvSpPr>
          <p:nvPr>
            <p:ph type="subTitle" idx="1"/>
          </p:nvPr>
        </p:nvSpPr>
        <p:spPr/>
        <p:txBody>
          <a:bodyPr/>
          <a:lstStyle/>
          <a:p>
            <a:r>
              <a:rPr lang="en-US" dirty="0" smtClean="0"/>
              <a:t>Gina </a:t>
            </a:r>
            <a:r>
              <a:rPr lang="en-US" dirty="0" err="1" smtClean="0"/>
              <a:t>Mynsberge</a:t>
            </a:r>
            <a:endParaRPr lang="en-US" dirty="0"/>
          </a:p>
        </p:txBody>
      </p:sp>
    </p:spTree>
  </p:cSld>
  <p:clrMapOvr>
    <a:masterClrMapping/>
  </p:clrMapOvr>
  <p:transition advTm="1951"/>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Zebra Fish</a:t>
            </a:r>
            <a:endParaRPr lang="en-US" dirty="0"/>
          </a:p>
        </p:txBody>
      </p:sp>
      <p:sp>
        <p:nvSpPr>
          <p:cNvPr id="3" name="Content Placeholder 2"/>
          <p:cNvSpPr>
            <a:spLocks noGrp="1"/>
          </p:cNvSpPr>
          <p:nvPr>
            <p:ph idx="1"/>
          </p:nvPr>
        </p:nvSpPr>
        <p:spPr/>
        <p:txBody>
          <a:bodyPr/>
          <a:lstStyle/>
          <a:p>
            <a:r>
              <a:rPr lang="en-US" dirty="0" smtClean="0"/>
              <a:t>We had two zebra fish named bio and eyes.</a:t>
            </a:r>
          </a:p>
          <a:p>
            <a:r>
              <a:rPr lang="en-US" dirty="0" smtClean="0"/>
              <a:t>They mated and gave us 72 eggs</a:t>
            </a:r>
            <a:endParaRPr lang="en-US" dirty="0"/>
          </a:p>
        </p:txBody>
      </p:sp>
      <p:pic>
        <p:nvPicPr>
          <p:cNvPr id="4" name="Picture 3" descr="ocean.tif"/>
          <p:cNvPicPr>
            <a:picLocks noChangeAspect="1"/>
          </p:cNvPicPr>
          <p:nvPr/>
        </p:nvPicPr>
        <p:blipFill>
          <a:blip r:embed="rId2"/>
          <a:stretch>
            <a:fillRect/>
          </a:stretch>
        </p:blipFill>
        <p:spPr>
          <a:xfrm>
            <a:off x="508000" y="1771650"/>
            <a:ext cx="6273800" cy="4705350"/>
          </a:xfrm>
          <a:prstGeom prst="rect">
            <a:avLst/>
          </a:prstGeom>
        </p:spPr>
      </p:pic>
    </p:spTree>
  </p:cSld>
  <p:clrMapOvr>
    <a:masterClrMapping/>
  </p:clrMapOvr>
  <p:transition advTm="2767"/>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DayTwo</a:t>
            </a:r>
            <a:endParaRPr lang="en-US" dirty="0"/>
          </a:p>
        </p:txBody>
      </p:sp>
      <p:sp>
        <p:nvSpPr>
          <p:cNvPr id="3" name="Content Placeholder 2"/>
          <p:cNvSpPr>
            <a:spLocks noGrp="1"/>
          </p:cNvSpPr>
          <p:nvPr>
            <p:ph idx="1"/>
          </p:nvPr>
        </p:nvSpPr>
        <p:spPr/>
        <p:txBody>
          <a:bodyPr/>
          <a:lstStyle/>
          <a:p>
            <a:r>
              <a:rPr lang="en-US" dirty="0" smtClean="0"/>
              <a:t>As we watched the development of our 72 eggs, we quickly assessed our eggs were newly fertilized. We were excited as we could visualize cell division. I was excited to know I was completing the same work that my students will complete.</a:t>
            </a:r>
            <a:endParaRPr lang="en-US" dirty="0"/>
          </a:p>
        </p:txBody>
      </p:sp>
      <p:pic>
        <p:nvPicPr>
          <p:cNvPr id="4" name="Picture 3"/>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6477000" y="4078776"/>
            <a:ext cx="2123017" cy="2779223"/>
          </a:xfrm>
          <a:prstGeom prst="rect">
            <a:avLst/>
          </a:prstGeom>
        </p:spPr>
      </p:pic>
    </p:spTree>
  </p:cSld>
  <p:clrMapOvr>
    <a:masterClrMapping/>
  </p:clrMapOvr>
  <p:transition advTm="5106"/>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Days Three and Four/Modern Lab</a:t>
            </a:r>
            <a:endParaRPr lang="en-US" dirty="0"/>
          </a:p>
        </p:txBody>
      </p:sp>
      <p:sp>
        <p:nvSpPr>
          <p:cNvPr id="3" name="Content Placeholder 2"/>
          <p:cNvSpPr>
            <a:spLocks noGrp="1"/>
          </p:cNvSpPr>
          <p:nvPr>
            <p:ph idx="1"/>
          </p:nvPr>
        </p:nvSpPr>
        <p:spPr/>
        <p:txBody>
          <a:bodyPr/>
          <a:lstStyle/>
          <a:p>
            <a:r>
              <a:rPr lang="en-US" dirty="0" smtClean="0"/>
              <a:t>Today, sadly, 95% of our eggs died. The scientist in me wanted to know why. The teacher in me anticipated how a student would react to this problem. On day four ,aside from having the fun hands-on experience lab we visited awesome websites that I can have the students use in computer lab and I the classroom.</a:t>
            </a:r>
          </a:p>
        </p:txBody>
      </p:sp>
      <p:pic>
        <p:nvPicPr>
          <p:cNvPr id="4" name="Picture 3"/>
          <p:cNvPicPr>
            <a:picLocks noChangeAspect="1"/>
          </p:cNvPicPr>
          <p:nvPr/>
        </p:nvPicPr>
        <p:blipFill>
          <a:blip r:embed="rId2"/>
          <a:stretch>
            <a:fillRect/>
          </a:stretch>
        </p:blipFill>
        <p:spPr>
          <a:xfrm>
            <a:off x="6096000" y="4943474"/>
            <a:ext cx="2280920" cy="1425575"/>
          </a:xfrm>
          <a:prstGeom prst="rect">
            <a:avLst/>
          </a:prstGeom>
        </p:spPr>
      </p:pic>
    </p:spTree>
  </p:cSld>
  <p:clrMapOvr>
    <a:masterClrMapping/>
  </p:clrMapOvr>
  <p:transition advTm="7229"/>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Trip</a:t>
            </a:r>
            <a:endParaRPr lang="en-US" dirty="0"/>
          </a:p>
        </p:txBody>
      </p:sp>
      <p:sp>
        <p:nvSpPr>
          <p:cNvPr id="3" name="Content Placeholder 2"/>
          <p:cNvSpPr>
            <a:spLocks noGrp="1"/>
          </p:cNvSpPr>
          <p:nvPr>
            <p:ph idx="1"/>
          </p:nvPr>
        </p:nvSpPr>
        <p:spPr/>
        <p:txBody>
          <a:bodyPr/>
          <a:lstStyle/>
          <a:p>
            <a:r>
              <a:rPr lang="en-US" dirty="0" smtClean="0"/>
              <a:t>Just like students, teachers love field trips. We were fortunate to see  where the zebra fish are housed, research labs on zebra fish that is trying to help solve the problem of human blindness, and the irradiation research programs. We also got to see Jill’s lab and learn how her research may lend itself to finding a cure for muscular dystrophy.</a:t>
            </a:r>
            <a:endParaRPr lang="en-US" dirty="0"/>
          </a:p>
        </p:txBody>
      </p:sp>
      <p:pic>
        <p:nvPicPr>
          <p:cNvPr id="4" name="Picture 3"/>
          <p:cNvPicPr>
            <a:picLocks noChangeAspect="1"/>
          </p:cNvPicPr>
          <p:nvPr/>
        </p:nvPicPr>
        <p:blipFill>
          <a:blip r:embed="rId2"/>
          <a:stretch>
            <a:fillRect/>
          </a:stretch>
        </p:blipFill>
        <p:spPr>
          <a:xfrm>
            <a:off x="7667498" y="4953000"/>
            <a:ext cx="1159002" cy="1747239"/>
          </a:xfrm>
          <a:prstGeom prst="rect">
            <a:avLst/>
          </a:prstGeom>
        </p:spPr>
      </p:pic>
    </p:spTree>
  </p:cSld>
  <p:clrMapOvr>
    <a:masterClrMapping/>
  </p:clrMapOvr>
  <p:transition advTm="7103"/>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Biology Labs</a:t>
            </a:r>
            <a:endParaRPr lang="en-US" dirty="0"/>
          </a:p>
        </p:txBody>
      </p:sp>
      <p:sp>
        <p:nvSpPr>
          <p:cNvPr id="3" name="Content Placeholder 2"/>
          <p:cNvSpPr>
            <a:spLocks noGrp="1"/>
          </p:cNvSpPr>
          <p:nvPr>
            <p:ph idx="1"/>
          </p:nvPr>
        </p:nvSpPr>
        <p:spPr/>
        <p:txBody>
          <a:bodyPr/>
          <a:lstStyle/>
          <a:p>
            <a:r>
              <a:rPr lang="en-US" dirty="0" smtClean="0"/>
              <a:t>The labs were interesting, but much more advanced than the labs I performed in college and in my classroom. The </a:t>
            </a:r>
            <a:r>
              <a:rPr lang="en-US" dirty="0" err="1" smtClean="0"/>
              <a:t>pGlo</a:t>
            </a:r>
            <a:r>
              <a:rPr lang="en-US" dirty="0" smtClean="0"/>
              <a:t> transformation procedure helped me to understand why scientists insert phosphorescence into cell DNA enabling them to see cell parts and how they move. I can tell my students I genetically changed a cell.  </a:t>
            </a:r>
            <a:endParaRPr lang="en-US" dirty="0"/>
          </a:p>
        </p:txBody>
      </p:sp>
    </p:spTree>
  </p:cSld>
  <p:clrMapOvr>
    <a:masterClrMapping/>
  </p:clrMapOvr>
  <p:transition advTm="6431"/>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Pedagogy</a:t>
            </a:r>
            <a:endParaRPr lang="en-US" dirty="0"/>
          </a:p>
        </p:txBody>
      </p:sp>
      <p:sp>
        <p:nvSpPr>
          <p:cNvPr id="5" name="Content Placeholder 4"/>
          <p:cNvSpPr>
            <a:spLocks noGrp="1"/>
          </p:cNvSpPr>
          <p:nvPr>
            <p:ph idx="1"/>
          </p:nvPr>
        </p:nvSpPr>
        <p:spPr/>
        <p:txBody>
          <a:bodyPr/>
          <a:lstStyle/>
          <a:p>
            <a:r>
              <a:rPr lang="en-US" dirty="0" smtClean="0"/>
              <a:t>In the pedagogy sessions we learned how we will incorporate our own classroom wiki space to show our zebra fish experiments. How exciting. We also made individual and group presentations using ,and it is interesting to see how  different teachers will incorporate zebra fish into the classroom. Listening to “experienced” teachers gave me ideas on how to further the zebra fish experience.</a:t>
            </a:r>
          </a:p>
        </p:txBody>
      </p:sp>
      <p:pic>
        <p:nvPicPr>
          <p:cNvPr id="6" name="Picture 5"/>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6477000" y="4648200"/>
            <a:ext cx="3170237" cy="2371337"/>
          </a:xfrm>
          <a:prstGeom prst="rect">
            <a:avLst/>
          </a:prstGeom>
        </p:spPr>
      </p:pic>
    </p:spTree>
  </p:cSld>
  <p:clrMapOvr>
    <a:masterClrMapping/>
  </p:clrMapOvr>
  <p:transition advTm="839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92500"/>
          </a:bodyPr>
          <a:lstStyle/>
          <a:p>
            <a:r>
              <a:rPr lang="en-US" dirty="0" smtClean="0"/>
              <a:t>The institute opened my eyes on how  to explain how research at the university level can be explained and make the students enthusiastic about research in my own classroom.</a:t>
            </a:r>
          </a:p>
          <a:p>
            <a:r>
              <a:rPr lang="en-US" dirty="0" smtClean="0"/>
              <a:t>Also, I have my creative juices flowing. I can use more genetic labs, relate the zebra fish to many writing standards, and even use genetics to teach probability. The students will love the zebra fish labs. I can already feel their excitement. </a:t>
            </a:r>
          </a:p>
          <a:p>
            <a:endParaRPr lang="en-US" dirty="0"/>
          </a:p>
        </p:txBody>
      </p:sp>
      <p:pic>
        <p:nvPicPr>
          <p:cNvPr id="4" name="Picture 3"/>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7098766" y="5638800"/>
            <a:ext cx="1588034" cy="1219200"/>
          </a:xfrm>
          <a:prstGeom prst="rect">
            <a:avLst/>
          </a:prstGeom>
        </p:spPr>
      </p:pic>
    </p:spTree>
  </p:cSld>
  <p:clrMapOvr>
    <a:masterClrMapping/>
  </p:clrMapOvr>
  <p:transition advTm="13154"/>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TotalTime>
  <Words>424</Words>
  <Application>Microsoft Macintosh PowerPoint</Application>
  <PresentationFormat>On-screen Show (4:3)</PresentationFormat>
  <Paragraphs>18</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Bioeyes</vt:lpstr>
      <vt:lpstr>Zebra Fish</vt:lpstr>
      <vt:lpstr>DayTwo</vt:lpstr>
      <vt:lpstr>Days Three and Four/Modern Lab</vt:lpstr>
      <vt:lpstr>Field Trip</vt:lpstr>
      <vt:lpstr>Modern Biology Labs</vt:lpstr>
      <vt:lpstr>Pedagogy</vt:lpstr>
      <vt:lpstr>Final Thoughts</vt:lpstr>
    </vt:vector>
  </TitlesOfParts>
  <Company>University of Notre Dame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Bioeyes</dc:title>
  <dc:creator>LightWave</dc:creator>
  <cp:lastModifiedBy>LightWave</cp:lastModifiedBy>
  <cp:revision>3</cp:revision>
  <dcterms:created xsi:type="dcterms:W3CDTF">2009-06-25T16:56:58Z</dcterms:created>
  <dcterms:modified xsi:type="dcterms:W3CDTF">2009-06-25T16:57:54Z</dcterms:modified>
</cp:coreProperties>
</file>