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diagrams/quickStyle1.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colors1.xml" ContentType="application/vnd.openxmlformats-officedocument.drawingml.diagramColors+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diagrams/layout1.xml" ContentType="application/vnd.openxmlformats-officedocument.drawingml.diagram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diagrams/data1.xml" ContentType="application/vnd.openxmlformats-officedocument.drawingml.diagramData+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1" r:id="rId1"/>
  </p:sldMasterIdLst>
  <p:sldIdLst>
    <p:sldId id="256" r:id="rId2"/>
    <p:sldId id="257" r:id="rId3"/>
    <p:sldId id="258"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101" d="100"/>
          <a:sy n="101" d="100"/>
        </p:scale>
        <p:origin x="-14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slide" Target="slides/slide6.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F09F52-D507-2640-8AF2-FE5C4110C38D}"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07758EBC-54A8-DF4B-81C5-F52D1FF65640}">
      <dgm:prSet phldrT="[Text]"/>
      <dgm:spPr/>
      <dgm:t>
        <a:bodyPr/>
        <a:lstStyle/>
        <a:p>
          <a:r>
            <a:rPr lang="en-US" dirty="0" smtClean="0"/>
            <a:t>Differentiated</a:t>
          </a:r>
        </a:p>
        <a:p>
          <a:r>
            <a:rPr lang="en-US" dirty="0" smtClean="0"/>
            <a:t>Instruction</a:t>
          </a:r>
          <a:endParaRPr lang="en-US" dirty="0"/>
        </a:p>
      </dgm:t>
    </dgm:pt>
    <dgm:pt modelId="{92CAF94E-89F9-574A-84D5-7098F9F09FDB}" type="parTrans" cxnId="{6F764239-0ED9-5C43-8B78-8A24BE4311BC}">
      <dgm:prSet/>
      <dgm:spPr/>
      <dgm:t>
        <a:bodyPr/>
        <a:lstStyle/>
        <a:p>
          <a:endParaRPr lang="en-US"/>
        </a:p>
      </dgm:t>
    </dgm:pt>
    <dgm:pt modelId="{1A07FC12-FAB8-F64D-B529-BDC88EA600E2}" type="sibTrans" cxnId="{6F764239-0ED9-5C43-8B78-8A24BE4311BC}">
      <dgm:prSet/>
      <dgm:spPr/>
      <dgm:t>
        <a:bodyPr/>
        <a:lstStyle/>
        <a:p>
          <a:endParaRPr lang="en-US"/>
        </a:p>
      </dgm:t>
    </dgm:pt>
    <dgm:pt modelId="{94E06E8D-804C-FB41-A276-CA48C825AA3B}">
      <dgm:prSet phldrT="[Text]"/>
      <dgm:spPr/>
      <dgm:t>
        <a:bodyPr/>
        <a:lstStyle/>
        <a:p>
          <a:r>
            <a:rPr lang="en-US" dirty="0" smtClean="0"/>
            <a:t>State Standards</a:t>
          </a:r>
          <a:endParaRPr lang="en-US" dirty="0"/>
        </a:p>
      </dgm:t>
    </dgm:pt>
    <dgm:pt modelId="{A6B4C80A-887B-4A44-AE1C-A4B6DD218C55}" type="parTrans" cxnId="{D1B8D683-51BE-994B-B70F-09B74858CB4D}">
      <dgm:prSet/>
      <dgm:spPr/>
      <dgm:t>
        <a:bodyPr/>
        <a:lstStyle/>
        <a:p>
          <a:endParaRPr lang="en-US"/>
        </a:p>
      </dgm:t>
    </dgm:pt>
    <dgm:pt modelId="{AC888054-0114-0E43-8F47-96E0C77A9054}" type="sibTrans" cxnId="{D1B8D683-51BE-994B-B70F-09B74858CB4D}">
      <dgm:prSet/>
      <dgm:spPr/>
      <dgm:t>
        <a:bodyPr/>
        <a:lstStyle/>
        <a:p>
          <a:endParaRPr lang="en-US"/>
        </a:p>
      </dgm:t>
    </dgm:pt>
    <dgm:pt modelId="{7E68D376-3977-6D44-9430-391B5398C567}">
      <dgm:prSet phldrT="[Text]"/>
      <dgm:spPr/>
      <dgm:t>
        <a:bodyPr/>
        <a:lstStyle/>
        <a:p>
          <a:r>
            <a:rPr lang="en-US" dirty="0" smtClean="0"/>
            <a:t>Guided Inquiry</a:t>
          </a:r>
          <a:endParaRPr lang="en-US" dirty="0"/>
        </a:p>
      </dgm:t>
    </dgm:pt>
    <dgm:pt modelId="{1202F585-CC2B-D948-BEC9-384A7AA13721}" type="parTrans" cxnId="{4EC57F01-05A7-3843-9A87-126736FE0500}">
      <dgm:prSet/>
      <dgm:spPr/>
      <dgm:t>
        <a:bodyPr/>
        <a:lstStyle/>
        <a:p>
          <a:endParaRPr lang="en-US"/>
        </a:p>
      </dgm:t>
    </dgm:pt>
    <dgm:pt modelId="{293697D8-55E8-C246-94B4-CDA889EB812E}" type="sibTrans" cxnId="{4EC57F01-05A7-3843-9A87-126736FE0500}">
      <dgm:prSet/>
      <dgm:spPr/>
      <dgm:t>
        <a:bodyPr/>
        <a:lstStyle/>
        <a:p>
          <a:endParaRPr lang="en-US"/>
        </a:p>
      </dgm:t>
    </dgm:pt>
    <dgm:pt modelId="{E37925E2-8796-FD43-AD14-6F7217FBF762}">
      <dgm:prSet phldrT="[Text]"/>
      <dgm:spPr/>
      <dgm:t>
        <a:bodyPr/>
        <a:lstStyle/>
        <a:p>
          <a:r>
            <a:rPr lang="en-US" dirty="0" smtClean="0"/>
            <a:t>Across Curriculum</a:t>
          </a:r>
          <a:endParaRPr lang="en-US" dirty="0"/>
        </a:p>
      </dgm:t>
    </dgm:pt>
    <dgm:pt modelId="{34168CEF-27FA-FD4D-8C20-F37412BEE6BE}" type="parTrans" cxnId="{B0BFDC85-8572-E44B-AE58-AC5ABA4E12D9}">
      <dgm:prSet/>
      <dgm:spPr/>
      <dgm:t>
        <a:bodyPr/>
        <a:lstStyle/>
        <a:p>
          <a:endParaRPr lang="en-US"/>
        </a:p>
      </dgm:t>
    </dgm:pt>
    <dgm:pt modelId="{0528C032-E8FF-BF4B-A5DE-0E69FBB70B4B}" type="sibTrans" cxnId="{B0BFDC85-8572-E44B-AE58-AC5ABA4E12D9}">
      <dgm:prSet/>
      <dgm:spPr/>
      <dgm:t>
        <a:bodyPr/>
        <a:lstStyle/>
        <a:p>
          <a:endParaRPr lang="en-US"/>
        </a:p>
      </dgm:t>
    </dgm:pt>
    <dgm:pt modelId="{37A6A108-A93B-A546-84F0-EECA16E61E4F}">
      <dgm:prSet phldrT="[Text]"/>
      <dgm:spPr/>
      <dgm:t>
        <a:bodyPr/>
        <a:lstStyle/>
        <a:p>
          <a:r>
            <a:rPr lang="en-US" dirty="0" smtClean="0"/>
            <a:t>Multiple Intelligences</a:t>
          </a:r>
        </a:p>
      </dgm:t>
    </dgm:pt>
    <dgm:pt modelId="{E0795DB7-722A-8B4D-9BAE-68B591216412}" type="parTrans" cxnId="{2D86B211-95AA-E248-A49C-F40118AAD654}">
      <dgm:prSet/>
      <dgm:spPr/>
      <dgm:t>
        <a:bodyPr/>
        <a:lstStyle/>
        <a:p>
          <a:endParaRPr lang="en-US"/>
        </a:p>
      </dgm:t>
    </dgm:pt>
    <dgm:pt modelId="{98FA5464-3CF9-464B-BA9A-78229DEE8B4A}" type="sibTrans" cxnId="{2D86B211-95AA-E248-A49C-F40118AAD654}">
      <dgm:prSet/>
      <dgm:spPr/>
      <dgm:t>
        <a:bodyPr/>
        <a:lstStyle/>
        <a:p>
          <a:endParaRPr lang="en-US"/>
        </a:p>
      </dgm:t>
    </dgm:pt>
    <dgm:pt modelId="{DBF22345-6898-DA44-AF7F-D16AAFA2D7DF}" type="pres">
      <dgm:prSet presAssocID="{D8F09F52-D507-2640-8AF2-FE5C4110C38D}" presName="cycle" presStyleCnt="0">
        <dgm:presLayoutVars>
          <dgm:dir/>
          <dgm:resizeHandles val="exact"/>
        </dgm:presLayoutVars>
      </dgm:prSet>
      <dgm:spPr/>
      <dgm:t>
        <a:bodyPr/>
        <a:lstStyle/>
        <a:p>
          <a:endParaRPr lang="en-US"/>
        </a:p>
      </dgm:t>
    </dgm:pt>
    <dgm:pt modelId="{24E5C406-9FA5-0542-9712-D4DE9CAE4437}" type="pres">
      <dgm:prSet presAssocID="{07758EBC-54A8-DF4B-81C5-F52D1FF65640}" presName="dummy" presStyleCnt="0"/>
      <dgm:spPr/>
    </dgm:pt>
    <dgm:pt modelId="{61E75A01-EEFC-6240-BA79-EC735CB8D267}" type="pres">
      <dgm:prSet presAssocID="{07758EBC-54A8-DF4B-81C5-F52D1FF65640}" presName="node" presStyleLbl="revTx" presStyleIdx="0" presStyleCnt="5">
        <dgm:presLayoutVars>
          <dgm:bulletEnabled val="1"/>
        </dgm:presLayoutVars>
      </dgm:prSet>
      <dgm:spPr/>
      <dgm:t>
        <a:bodyPr/>
        <a:lstStyle/>
        <a:p>
          <a:endParaRPr lang="en-US"/>
        </a:p>
      </dgm:t>
    </dgm:pt>
    <dgm:pt modelId="{C0138133-8155-E549-9A25-20359BADE146}" type="pres">
      <dgm:prSet presAssocID="{1A07FC12-FAB8-F64D-B529-BDC88EA600E2}" presName="sibTrans" presStyleLbl="node1" presStyleIdx="0" presStyleCnt="5"/>
      <dgm:spPr/>
      <dgm:t>
        <a:bodyPr/>
        <a:lstStyle/>
        <a:p>
          <a:endParaRPr lang="en-US"/>
        </a:p>
      </dgm:t>
    </dgm:pt>
    <dgm:pt modelId="{F4B8B9D1-D094-414E-97BF-1DEA975B48E3}" type="pres">
      <dgm:prSet presAssocID="{94E06E8D-804C-FB41-A276-CA48C825AA3B}" presName="dummy" presStyleCnt="0"/>
      <dgm:spPr/>
    </dgm:pt>
    <dgm:pt modelId="{789F6BD6-BFDE-CD4D-91E5-5D8B66140ECE}" type="pres">
      <dgm:prSet presAssocID="{94E06E8D-804C-FB41-A276-CA48C825AA3B}" presName="node" presStyleLbl="revTx" presStyleIdx="1" presStyleCnt="5">
        <dgm:presLayoutVars>
          <dgm:bulletEnabled val="1"/>
        </dgm:presLayoutVars>
      </dgm:prSet>
      <dgm:spPr/>
      <dgm:t>
        <a:bodyPr/>
        <a:lstStyle/>
        <a:p>
          <a:endParaRPr lang="en-US"/>
        </a:p>
      </dgm:t>
    </dgm:pt>
    <dgm:pt modelId="{28402D50-2859-3A45-B971-88462E2B3926}" type="pres">
      <dgm:prSet presAssocID="{AC888054-0114-0E43-8F47-96E0C77A9054}" presName="sibTrans" presStyleLbl="node1" presStyleIdx="1" presStyleCnt="5"/>
      <dgm:spPr/>
      <dgm:t>
        <a:bodyPr/>
        <a:lstStyle/>
        <a:p>
          <a:endParaRPr lang="en-US"/>
        </a:p>
      </dgm:t>
    </dgm:pt>
    <dgm:pt modelId="{A42C2EB1-85B3-9249-8049-508B8C82F484}" type="pres">
      <dgm:prSet presAssocID="{7E68D376-3977-6D44-9430-391B5398C567}" presName="dummy" presStyleCnt="0"/>
      <dgm:spPr/>
    </dgm:pt>
    <dgm:pt modelId="{CB996A34-C9EA-C64A-9F4C-669250F8C5E9}" type="pres">
      <dgm:prSet presAssocID="{7E68D376-3977-6D44-9430-391B5398C567}" presName="node" presStyleLbl="revTx" presStyleIdx="2" presStyleCnt="5">
        <dgm:presLayoutVars>
          <dgm:bulletEnabled val="1"/>
        </dgm:presLayoutVars>
      </dgm:prSet>
      <dgm:spPr/>
      <dgm:t>
        <a:bodyPr/>
        <a:lstStyle/>
        <a:p>
          <a:endParaRPr lang="en-US"/>
        </a:p>
      </dgm:t>
    </dgm:pt>
    <dgm:pt modelId="{26DB5E3C-2B95-0A49-813F-9EFC49A398BF}" type="pres">
      <dgm:prSet presAssocID="{293697D8-55E8-C246-94B4-CDA889EB812E}" presName="sibTrans" presStyleLbl="node1" presStyleIdx="2" presStyleCnt="5" custLinFactNeighborY="1083"/>
      <dgm:spPr/>
      <dgm:t>
        <a:bodyPr/>
        <a:lstStyle/>
        <a:p>
          <a:endParaRPr lang="en-US"/>
        </a:p>
      </dgm:t>
    </dgm:pt>
    <dgm:pt modelId="{18B50C7D-49D3-3041-9120-49E6AA8EC162}" type="pres">
      <dgm:prSet presAssocID="{E37925E2-8796-FD43-AD14-6F7217FBF762}" presName="dummy" presStyleCnt="0"/>
      <dgm:spPr/>
    </dgm:pt>
    <dgm:pt modelId="{78C5D74E-1128-8946-A38C-5A14C69FB83F}" type="pres">
      <dgm:prSet presAssocID="{E37925E2-8796-FD43-AD14-6F7217FBF762}" presName="node" presStyleLbl="revTx" presStyleIdx="3" presStyleCnt="5">
        <dgm:presLayoutVars>
          <dgm:bulletEnabled val="1"/>
        </dgm:presLayoutVars>
      </dgm:prSet>
      <dgm:spPr/>
      <dgm:t>
        <a:bodyPr/>
        <a:lstStyle/>
        <a:p>
          <a:endParaRPr lang="en-US"/>
        </a:p>
      </dgm:t>
    </dgm:pt>
    <dgm:pt modelId="{73A3B618-4410-F743-B42C-1626F2D5EBE4}" type="pres">
      <dgm:prSet presAssocID="{0528C032-E8FF-BF4B-A5DE-0E69FBB70B4B}" presName="sibTrans" presStyleLbl="node1" presStyleIdx="3" presStyleCnt="5"/>
      <dgm:spPr/>
      <dgm:t>
        <a:bodyPr/>
        <a:lstStyle/>
        <a:p>
          <a:endParaRPr lang="en-US"/>
        </a:p>
      </dgm:t>
    </dgm:pt>
    <dgm:pt modelId="{ED0BCA78-C18C-AF4C-8D9E-01411C991EC0}" type="pres">
      <dgm:prSet presAssocID="{37A6A108-A93B-A546-84F0-EECA16E61E4F}" presName="dummy" presStyleCnt="0"/>
      <dgm:spPr/>
    </dgm:pt>
    <dgm:pt modelId="{18D49F39-D1EE-5E4F-8C8F-4C61825CF658}" type="pres">
      <dgm:prSet presAssocID="{37A6A108-A93B-A546-84F0-EECA16E61E4F}" presName="node" presStyleLbl="revTx" presStyleIdx="4" presStyleCnt="5">
        <dgm:presLayoutVars>
          <dgm:bulletEnabled val="1"/>
        </dgm:presLayoutVars>
      </dgm:prSet>
      <dgm:spPr/>
      <dgm:t>
        <a:bodyPr/>
        <a:lstStyle/>
        <a:p>
          <a:endParaRPr lang="en-US"/>
        </a:p>
      </dgm:t>
    </dgm:pt>
    <dgm:pt modelId="{5911A350-5133-BF43-ACFE-51FC7C7CB5FD}" type="pres">
      <dgm:prSet presAssocID="{98FA5464-3CF9-464B-BA9A-78229DEE8B4A}" presName="sibTrans" presStyleLbl="node1" presStyleIdx="4" presStyleCnt="5"/>
      <dgm:spPr/>
      <dgm:t>
        <a:bodyPr/>
        <a:lstStyle/>
        <a:p>
          <a:endParaRPr lang="en-US"/>
        </a:p>
      </dgm:t>
    </dgm:pt>
  </dgm:ptLst>
  <dgm:cxnLst>
    <dgm:cxn modelId="{2D86B211-95AA-E248-A49C-F40118AAD654}" srcId="{D8F09F52-D507-2640-8AF2-FE5C4110C38D}" destId="{37A6A108-A93B-A546-84F0-EECA16E61E4F}" srcOrd="4" destOrd="0" parTransId="{E0795DB7-722A-8B4D-9BAE-68B591216412}" sibTransId="{98FA5464-3CF9-464B-BA9A-78229DEE8B4A}"/>
    <dgm:cxn modelId="{C22429C2-3231-8740-A3BE-4EEC95C3228A}" type="presOf" srcId="{293697D8-55E8-C246-94B4-CDA889EB812E}" destId="{26DB5E3C-2B95-0A49-813F-9EFC49A398BF}" srcOrd="0" destOrd="0" presId="urn:microsoft.com/office/officeart/2005/8/layout/cycle1"/>
    <dgm:cxn modelId="{35E897F5-6576-7843-80FA-FBCB1A608393}" type="presOf" srcId="{7E68D376-3977-6D44-9430-391B5398C567}" destId="{CB996A34-C9EA-C64A-9F4C-669250F8C5E9}" srcOrd="0" destOrd="0" presId="urn:microsoft.com/office/officeart/2005/8/layout/cycle1"/>
    <dgm:cxn modelId="{2EF777CC-87E8-B147-AFAE-ADE484C23A44}" type="presOf" srcId="{94E06E8D-804C-FB41-A276-CA48C825AA3B}" destId="{789F6BD6-BFDE-CD4D-91E5-5D8B66140ECE}" srcOrd="0" destOrd="0" presId="urn:microsoft.com/office/officeart/2005/8/layout/cycle1"/>
    <dgm:cxn modelId="{34BD2BE7-A4D2-464C-BC8D-7D0220EEE23B}" type="presOf" srcId="{0528C032-E8FF-BF4B-A5DE-0E69FBB70B4B}" destId="{73A3B618-4410-F743-B42C-1626F2D5EBE4}" srcOrd="0" destOrd="0" presId="urn:microsoft.com/office/officeart/2005/8/layout/cycle1"/>
    <dgm:cxn modelId="{B0BFDC85-8572-E44B-AE58-AC5ABA4E12D9}" srcId="{D8F09F52-D507-2640-8AF2-FE5C4110C38D}" destId="{E37925E2-8796-FD43-AD14-6F7217FBF762}" srcOrd="3" destOrd="0" parTransId="{34168CEF-27FA-FD4D-8C20-F37412BEE6BE}" sibTransId="{0528C032-E8FF-BF4B-A5DE-0E69FBB70B4B}"/>
    <dgm:cxn modelId="{6F764239-0ED9-5C43-8B78-8A24BE4311BC}" srcId="{D8F09F52-D507-2640-8AF2-FE5C4110C38D}" destId="{07758EBC-54A8-DF4B-81C5-F52D1FF65640}" srcOrd="0" destOrd="0" parTransId="{92CAF94E-89F9-574A-84D5-7098F9F09FDB}" sibTransId="{1A07FC12-FAB8-F64D-B529-BDC88EA600E2}"/>
    <dgm:cxn modelId="{0827AACC-4915-A640-9A4F-A2E71D1A801F}" type="presOf" srcId="{37A6A108-A93B-A546-84F0-EECA16E61E4F}" destId="{18D49F39-D1EE-5E4F-8C8F-4C61825CF658}" srcOrd="0" destOrd="0" presId="urn:microsoft.com/office/officeart/2005/8/layout/cycle1"/>
    <dgm:cxn modelId="{787124B7-2002-A241-86E7-BB698071AFC7}" type="presOf" srcId="{D8F09F52-D507-2640-8AF2-FE5C4110C38D}" destId="{DBF22345-6898-DA44-AF7F-D16AAFA2D7DF}" srcOrd="0" destOrd="0" presId="urn:microsoft.com/office/officeart/2005/8/layout/cycle1"/>
    <dgm:cxn modelId="{D1B8D683-51BE-994B-B70F-09B74858CB4D}" srcId="{D8F09F52-D507-2640-8AF2-FE5C4110C38D}" destId="{94E06E8D-804C-FB41-A276-CA48C825AA3B}" srcOrd="1" destOrd="0" parTransId="{A6B4C80A-887B-4A44-AE1C-A4B6DD218C55}" sibTransId="{AC888054-0114-0E43-8F47-96E0C77A9054}"/>
    <dgm:cxn modelId="{47BC0015-E367-7145-B4A4-72F1C3633399}" type="presOf" srcId="{AC888054-0114-0E43-8F47-96E0C77A9054}" destId="{28402D50-2859-3A45-B971-88462E2B3926}" srcOrd="0" destOrd="0" presId="urn:microsoft.com/office/officeart/2005/8/layout/cycle1"/>
    <dgm:cxn modelId="{D3D45DC4-0BBF-4B46-A98F-636932C4C2B5}" type="presOf" srcId="{E37925E2-8796-FD43-AD14-6F7217FBF762}" destId="{78C5D74E-1128-8946-A38C-5A14C69FB83F}" srcOrd="0" destOrd="0" presId="urn:microsoft.com/office/officeart/2005/8/layout/cycle1"/>
    <dgm:cxn modelId="{4EC57F01-05A7-3843-9A87-126736FE0500}" srcId="{D8F09F52-D507-2640-8AF2-FE5C4110C38D}" destId="{7E68D376-3977-6D44-9430-391B5398C567}" srcOrd="2" destOrd="0" parTransId="{1202F585-CC2B-D948-BEC9-384A7AA13721}" sibTransId="{293697D8-55E8-C246-94B4-CDA889EB812E}"/>
    <dgm:cxn modelId="{28A918B0-05FA-CE40-A21B-A74A9C173DAE}" type="presOf" srcId="{1A07FC12-FAB8-F64D-B529-BDC88EA600E2}" destId="{C0138133-8155-E549-9A25-20359BADE146}" srcOrd="0" destOrd="0" presId="urn:microsoft.com/office/officeart/2005/8/layout/cycle1"/>
    <dgm:cxn modelId="{DD770586-1C02-D148-9E1C-972DBAAF1C68}" type="presOf" srcId="{98FA5464-3CF9-464B-BA9A-78229DEE8B4A}" destId="{5911A350-5133-BF43-ACFE-51FC7C7CB5FD}" srcOrd="0" destOrd="0" presId="urn:microsoft.com/office/officeart/2005/8/layout/cycle1"/>
    <dgm:cxn modelId="{E3496A3D-4ACD-644A-A7D0-ACFEC334073C}" type="presOf" srcId="{07758EBC-54A8-DF4B-81C5-F52D1FF65640}" destId="{61E75A01-EEFC-6240-BA79-EC735CB8D267}" srcOrd="0" destOrd="0" presId="urn:microsoft.com/office/officeart/2005/8/layout/cycle1"/>
    <dgm:cxn modelId="{9285D82B-C5C7-4E45-97F9-9256314C408E}" type="presParOf" srcId="{DBF22345-6898-DA44-AF7F-D16AAFA2D7DF}" destId="{24E5C406-9FA5-0542-9712-D4DE9CAE4437}" srcOrd="0" destOrd="0" presId="urn:microsoft.com/office/officeart/2005/8/layout/cycle1"/>
    <dgm:cxn modelId="{82595E11-CB1F-134E-BDD0-22778D9500E4}" type="presParOf" srcId="{DBF22345-6898-DA44-AF7F-D16AAFA2D7DF}" destId="{61E75A01-EEFC-6240-BA79-EC735CB8D267}" srcOrd="1" destOrd="0" presId="urn:microsoft.com/office/officeart/2005/8/layout/cycle1"/>
    <dgm:cxn modelId="{19045804-C6C9-1648-AEDB-E1A6B0C9A2D8}" type="presParOf" srcId="{DBF22345-6898-DA44-AF7F-D16AAFA2D7DF}" destId="{C0138133-8155-E549-9A25-20359BADE146}" srcOrd="2" destOrd="0" presId="urn:microsoft.com/office/officeart/2005/8/layout/cycle1"/>
    <dgm:cxn modelId="{0409C5C8-AF24-E142-8475-A107EE70B19F}" type="presParOf" srcId="{DBF22345-6898-DA44-AF7F-D16AAFA2D7DF}" destId="{F4B8B9D1-D094-414E-97BF-1DEA975B48E3}" srcOrd="3" destOrd="0" presId="urn:microsoft.com/office/officeart/2005/8/layout/cycle1"/>
    <dgm:cxn modelId="{FE39A644-E08D-C942-8C7A-4D595645C15B}" type="presParOf" srcId="{DBF22345-6898-DA44-AF7F-D16AAFA2D7DF}" destId="{789F6BD6-BFDE-CD4D-91E5-5D8B66140ECE}" srcOrd="4" destOrd="0" presId="urn:microsoft.com/office/officeart/2005/8/layout/cycle1"/>
    <dgm:cxn modelId="{4AE01BCE-B96E-0744-93B3-F6D3A823E39E}" type="presParOf" srcId="{DBF22345-6898-DA44-AF7F-D16AAFA2D7DF}" destId="{28402D50-2859-3A45-B971-88462E2B3926}" srcOrd="5" destOrd="0" presId="urn:microsoft.com/office/officeart/2005/8/layout/cycle1"/>
    <dgm:cxn modelId="{DC9A6D7E-886A-3F43-AEF8-13465E6AFC2D}" type="presParOf" srcId="{DBF22345-6898-DA44-AF7F-D16AAFA2D7DF}" destId="{A42C2EB1-85B3-9249-8049-508B8C82F484}" srcOrd="6" destOrd="0" presId="urn:microsoft.com/office/officeart/2005/8/layout/cycle1"/>
    <dgm:cxn modelId="{A867D346-5209-CD41-9C89-DA2F84D9919E}" type="presParOf" srcId="{DBF22345-6898-DA44-AF7F-D16AAFA2D7DF}" destId="{CB996A34-C9EA-C64A-9F4C-669250F8C5E9}" srcOrd="7" destOrd="0" presId="urn:microsoft.com/office/officeart/2005/8/layout/cycle1"/>
    <dgm:cxn modelId="{5B5DEDA0-AB7F-984C-AB55-AE5B59D189C1}" type="presParOf" srcId="{DBF22345-6898-DA44-AF7F-D16AAFA2D7DF}" destId="{26DB5E3C-2B95-0A49-813F-9EFC49A398BF}" srcOrd="8" destOrd="0" presId="urn:microsoft.com/office/officeart/2005/8/layout/cycle1"/>
    <dgm:cxn modelId="{4012EB23-7032-814B-95FE-8DF5F4FB1B2C}" type="presParOf" srcId="{DBF22345-6898-DA44-AF7F-D16AAFA2D7DF}" destId="{18B50C7D-49D3-3041-9120-49E6AA8EC162}" srcOrd="9" destOrd="0" presId="urn:microsoft.com/office/officeart/2005/8/layout/cycle1"/>
    <dgm:cxn modelId="{ED52F0AB-399B-EC4F-BD97-C57797DA5B5B}" type="presParOf" srcId="{DBF22345-6898-DA44-AF7F-D16AAFA2D7DF}" destId="{78C5D74E-1128-8946-A38C-5A14C69FB83F}" srcOrd="10" destOrd="0" presId="urn:microsoft.com/office/officeart/2005/8/layout/cycle1"/>
    <dgm:cxn modelId="{93F3C58B-70DE-8A4D-B4AB-3E7FBA796557}" type="presParOf" srcId="{DBF22345-6898-DA44-AF7F-D16AAFA2D7DF}" destId="{73A3B618-4410-F743-B42C-1626F2D5EBE4}" srcOrd="11" destOrd="0" presId="urn:microsoft.com/office/officeart/2005/8/layout/cycle1"/>
    <dgm:cxn modelId="{BE1E228A-517C-4443-9231-5041F02D2A44}" type="presParOf" srcId="{DBF22345-6898-DA44-AF7F-D16AAFA2D7DF}" destId="{ED0BCA78-C18C-AF4C-8D9E-01411C991EC0}" srcOrd="12" destOrd="0" presId="urn:microsoft.com/office/officeart/2005/8/layout/cycle1"/>
    <dgm:cxn modelId="{0D93CA3A-A289-DA44-9567-0F3BAE8346CA}" type="presParOf" srcId="{DBF22345-6898-DA44-AF7F-D16AAFA2D7DF}" destId="{18D49F39-D1EE-5E4F-8C8F-4C61825CF658}" srcOrd="13" destOrd="0" presId="urn:microsoft.com/office/officeart/2005/8/layout/cycle1"/>
    <dgm:cxn modelId="{BC30C2EF-0574-7D43-8821-21B8106E953D}" type="presParOf" srcId="{DBF22345-6898-DA44-AF7F-D16AAFA2D7DF}" destId="{5911A350-5133-BF43-ACFE-51FC7C7CB5FD}" srcOrd="14" destOrd="0" presId="urn:microsoft.com/office/officeart/2005/8/layout/cycle1"/>
  </dgm:cxnLst>
  <dgm:bg/>
  <dgm:whole/>
</dgm:dataModel>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D4BFA166-DE82-9944-A6F9-FEE89348416E}" type="datetimeFigureOut">
              <a:rPr lang="en-US" smtClean="0"/>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763CE-7B24-8E48-811B-02A011742040}"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D4BFA166-DE82-9944-A6F9-FEE89348416E}" type="datetimeFigureOut">
              <a:rPr lang="en-US" smtClean="0"/>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D3699B-3FB6-4A0F-9BB1-B665047FE684}"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D4BFA166-DE82-9944-A6F9-FEE89348416E}" type="datetimeFigureOut">
              <a:rPr lang="en-US" smtClean="0"/>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763CE-7B24-8E48-811B-02A011742040}"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4BFA166-DE82-9944-A6F9-FEE89348416E}" type="datetimeFigureOut">
              <a:rPr lang="en-US" smtClean="0"/>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4BFA166-DE82-9944-A6F9-FEE89348416E}" type="datetimeFigureOut">
              <a:rPr lang="en-US" smtClean="0"/>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4BFA166-DE82-9944-A6F9-FEE89348416E}" type="datetimeFigureOut">
              <a:rPr lang="en-US" smtClean="0"/>
              <a:t>6/25/09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4BFA166-DE82-9944-A6F9-FEE89348416E}" type="datetimeFigureOut">
              <a:rPr lang="en-US" smtClean="0"/>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4BFA166-DE82-9944-A6F9-FEE89348416E}" type="datetimeFigureOut">
              <a:rPr lang="en-US" smtClean="0"/>
              <a:t>6/25/09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4BFA166-DE82-9944-A6F9-FEE89348416E}" type="datetimeFigureOut">
              <a:rPr lang="en-US" smtClean="0"/>
              <a:t>6/25/09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BFA166-DE82-9944-A6F9-FEE89348416E}" type="datetimeFigureOut">
              <a:rPr lang="en-US" smtClean="0"/>
              <a:t>6/25/09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BFA166-DE82-9944-A6F9-FEE89348416E}" type="datetimeFigureOut">
              <a:rPr lang="en-US" smtClean="0"/>
              <a:t>6/25/09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763CE-7B24-8E48-811B-02A0117420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D4BFA166-DE82-9944-A6F9-FEE89348416E}" type="datetimeFigureOut">
              <a:rPr lang="en-US" smtClean="0"/>
              <a:t>6/25/09</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D70763CE-7B24-8E48-811B-02A011742040}"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Grade Level Applications for </a:t>
            </a:r>
            <a:r>
              <a:rPr lang="en-US" dirty="0" err="1" smtClean="0"/>
              <a:t>BioEyes</a:t>
            </a:r>
            <a:r>
              <a:rPr lang="en-US" dirty="0" smtClean="0"/>
              <a:t> </a:t>
            </a:r>
            <a:endParaRPr lang="en-US" dirty="0"/>
          </a:p>
        </p:txBody>
      </p:sp>
      <p:sp>
        <p:nvSpPr>
          <p:cNvPr id="3" name="Subtitle 2"/>
          <p:cNvSpPr>
            <a:spLocks noGrp="1"/>
          </p:cNvSpPr>
          <p:nvPr>
            <p:ph type="subTitle" idx="1"/>
          </p:nvPr>
        </p:nvSpPr>
        <p:spPr/>
        <p:txBody>
          <a:bodyPr>
            <a:normAutofit fontScale="55000" lnSpcReduction="20000"/>
          </a:bodyPr>
          <a:lstStyle/>
          <a:p>
            <a:r>
              <a:rPr lang="en-US" dirty="0" smtClean="0"/>
              <a:t>Judy-Kindergarten</a:t>
            </a:r>
          </a:p>
          <a:p>
            <a:r>
              <a:rPr lang="en-US" dirty="0" smtClean="0"/>
              <a:t>Lori-Sixth Grade</a:t>
            </a:r>
          </a:p>
          <a:p>
            <a:r>
              <a:rPr lang="en-US" dirty="0" smtClean="0"/>
              <a:t>Jason-Seventh Grade</a:t>
            </a:r>
          </a:p>
          <a:p>
            <a:r>
              <a:rPr lang="en-US" dirty="0" smtClean="0"/>
              <a:t>Jessica-Eighth Grade</a:t>
            </a:r>
          </a:p>
          <a:p>
            <a:r>
              <a:rPr lang="en-US" dirty="0" smtClean="0"/>
              <a:t>Lynne-High School</a:t>
            </a:r>
          </a:p>
          <a:p>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Kindergarten</a:t>
            </a:r>
            <a:endParaRPr lang="en-US" dirty="0"/>
          </a:p>
        </p:txBody>
      </p:sp>
      <p:sp>
        <p:nvSpPr>
          <p:cNvPr id="22" name="Content Placeholder 21"/>
          <p:cNvSpPr>
            <a:spLocks noGrp="1"/>
          </p:cNvSpPr>
          <p:nvPr>
            <p:ph sz="half" idx="1"/>
          </p:nvPr>
        </p:nvSpPr>
        <p:spPr/>
        <p:txBody>
          <a:bodyPr>
            <a:normAutofit fontScale="92500" lnSpcReduction="20000"/>
          </a:bodyPr>
          <a:lstStyle/>
          <a:p>
            <a:r>
              <a:rPr lang="en-US" dirty="0" smtClean="0"/>
              <a:t>Week long Bio Eyes presentation</a:t>
            </a:r>
          </a:p>
          <a:p>
            <a:r>
              <a:rPr lang="en-US" dirty="0" smtClean="0"/>
              <a:t>Geared towards the Kindergarten curriculum</a:t>
            </a:r>
          </a:p>
          <a:p>
            <a:r>
              <a:rPr lang="en-US" dirty="0" smtClean="0"/>
              <a:t>Introduce vocabulary</a:t>
            </a:r>
          </a:p>
          <a:p>
            <a:pPr lvl="3"/>
            <a:r>
              <a:rPr lang="en-US" dirty="0" err="1" smtClean="0"/>
              <a:t>Zebrafish</a:t>
            </a:r>
            <a:endParaRPr lang="en-US" dirty="0" smtClean="0"/>
          </a:p>
          <a:p>
            <a:pPr lvl="3"/>
            <a:r>
              <a:rPr lang="en-US" dirty="0" smtClean="0"/>
              <a:t>Habitat</a:t>
            </a:r>
          </a:p>
          <a:p>
            <a:pPr lvl="3"/>
            <a:r>
              <a:rPr lang="en-US" dirty="0" smtClean="0"/>
              <a:t>Microscope</a:t>
            </a:r>
          </a:p>
          <a:p>
            <a:pPr lvl="3"/>
            <a:r>
              <a:rPr lang="en-US" dirty="0" smtClean="0"/>
              <a:t>Living Organisms</a:t>
            </a:r>
            <a:endParaRPr lang="en-US" dirty="0"/>
          </a:p>
        </p:txBody>
      </p:sp>
      <p:sp>
        <p:nvSpPr>
          <p:cNvPr id="23" name="Content Placeholder 22"/>
          <p:cNvSpPr>
            <a:spLocks noGrp="1"/>
          </p:cNvSpPr>
          <p:nvPr>
            <p:ph sz="half" idx="2"/>
          </p:nvPr>
        </p:nvSpPr>
        <p:spPr/>
        <p:txBody>
          <a:bodyPr>
            <a:normAutofit fontScale="92500" lnSpcReduction="20000"/>
          </a:bodyPr>
          <a:lstStyle/>
          <a:p>
            <a:r>
              <a:rPr lang="en-US" dirty="0" smtClean="0"/>
              <a:t>Wednesday and Thursday will be review of lessons taught</a:t>
            </a:r>
          </a:p>
          <a:p>
            <a:r>
              <a:rPr lang="en-US" dirty="0" smtClean="0"/>
              <a:t>Practice letter making</a:t>
            </a:r>
          </a:p>
          <a:p>
            <a:r>
              <a:rPr lang="en-US" dirty="0" smtClean="0"/>
              <a:t>Journaling</a:t>
            </a:r>
          </a:p>
          <a:p>
            <a:r>
              <a:rPr lang="en-US" dirty="0" smtClean="0"/>
              <a:t>Sequencing</a:t>
            </a:r>
          </a:p>
          <a:p>
            <a:r>
              <a:rPr lang="en-US" dirty="0" smtClean="0"/>
              <a:t>Evaluation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Sixth Grade</a:t>
            </a:r>
            <a:endParaRPr lang="en-US" dirty="0"/>
          </a:p>
        </p:txBody>
      </p:sp>
      <p:sp>
        <p:nvSpPr>
          <p:cNvPr id="6" name="Content Placeholder 5"/>
          <p:cNvSpPr>
            <a:spLocks noGrp="1"/>
          </p:cNvSpPr>
          <p:nvPr>
            <p:ph idx="1"/>
          </p:nvPr>
        </p:nvSpPr>
        <p:spPr/>
        <p:txBody>
          <a:bodyPr>
            <a:normAutofit fontScale="92500"/>
          </a:bodyPr>
          <a:lstStyle/>
          <a:p>
            <a:r>
              <a:rPr lang="en-US" dirty="0"/>
              <a:t>For sixth grade </a:t>
            </a:r>
            <a:r>
              <a:rPr lang="en-US" dirty="0" err="1"/>
              <a:t>BioEYES</a:t>
            </a:r>
            <a:r>
              <a:rPr lang="en-US" dirty="0"/>
              <a:t> can easily be incorporated cross-curricular.  </a:t>
            </a:r>
            <a:r>
              <a:rPr lang="en-US" dirty="0" err="1"/>
              <a:t>BioEYES</a:t>
            </a:r>
            <a:r>
              <a:rPr lang="en-US" dirty="0"/>
              <a:t> will challenge and intrigue all students regardless their learning style.  I love the ideas of reading the story of the salmon and writing from the perspective of the zebra fish.  In history we will map and research the zebra fish.  Math will help us create our graphs and calculations for death/life percentages.  Zebra fish will be discussed in the classroom well after the fish have gone back home.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Seventh</a:t>
            </a:r>
            <a:endParaRPr lang="en-US" dirty="0"/>
          </a:p>
        </p:txBody>
      </p:sp>
      <p:graphicFrame>
        <p:nvGraphicFramePr>
          <p:cNvPr id="6" name="Content Placeholder 5"/>
          <p:cNvGraphicFramePr>
            <a:graphicFrameLocks noGrp="1"/>
          </p:cNvGraphicFramePr>
          <p:nvPr>
            <p:ph idx="1"/>
          </p:nvPr>
        </p:nvGraphicFramePr>
        <p:xfrm>
          <a:off x="457200" y="1600200"/>
          <a:ext cx="8229600" cy="470916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533399" y="1676400"/>
            <a:ext cx="3429000" cy="381000"/>
          </a:xfrm>
        </p:spPr>
        <p:txBody>
          <a:bodyPr/>
          <a:lstStyle/>
          <a:p>
            <a:r>
              <a:rPr lang="en-US" dirty="0" smtClean="0"/>
              <a:t>Eighth</a:t>
            </a:r>
            <a:endParaRPr lang="en-US" dirty="0"/>
          </a:p>
        </p:txBody>
      </p:sp>
      <p:pic>
        <p:nvPicPr>
          <p:cNvPr id="18" name="Content Placeholder 17" descr="stages_tn.jpg"/>
          <p:cNvPicPr>
            <a:picLocks noGrp="1" noChangeAspect="1"/>
          </p:cNvPicPr>
          <p:nvPr>
            <p:ph idx="1"/>
          </p:nvPr>
        </p:nvPicPr>
        <p:blipFill>
          <a:blip r:embed="rId2"/>
          <a:srcRect t="-45499" b="-45499"/>
          <a:stretch>
            <a:fillRect/>
          </a:stretch>
        </p:blipFill>
        <p:spPr/>
      </p:pic>
      <p:sp>
        <p:nvSpPr>
          <p:cNvPr id="17" name="Text Placeholder 16"/>
          <p:cNvSpPr>
            <a:spLocks noGrp="1"/>
          </p:cNvSpPr>
          <p:nvPr>
            <p:ph type="body" sz="half" idx="2"/>
          </p:nvPr>
        </p:nvSpPr>
        <p:spPr>
          <a:xfrm>
            <a:off x="533399" y="2209800"/>
            <a:ext cx="3429000" cy="4191000"/>
          </a:xfrm>
        </p:spPr>
        <p:txBody>
          <a:bodyPr>
            <a:noAutofit/>
          </a:bodyPr>
          <a:lstStyle/>
          <a:p>
            <a:pPr>
              <a:buFont typeface="Wingdings" charset="2"/>
              <a:buChar char="v"/>
            </a:pPr>
            <a:r>
              <a:rPr lang="en-US" sz="1800" dirty="0" smtClean="0"/>
              <a:t>Correlates with eighth grade cells and heredity</a:t>
            </a:r>
          </a:p>
          <a:p>
            <a:pPr>
              <a:buFont typeface="Wingdings" charset="2"/>
              <a:buChar char="v"/>
            </a:pPr>
            <a:r>
              <a:rPr lang="en-US" sz="1800" dirty="0" smtClean="0"/>
              <a:t>Focus on Homozygous and Heterozygous</a:t>
            </a:r>
          </a:p>
          <a:p>
            <a:pPr>
              <a:buFont typeface="Wingdings" charset="2"/>
              <a:buChar char="v"/>
            </a:pPr>
            <a:r>
              <a:rPr lang="en-US" sz="1800" dirty="0" smtClean="0"/>
              <a:t>A concrete understanding of </a:t>
            </a:r>
            <a:r>
              <a:rPr lang="en-US" sz="1800" dirty="0" err="1" smtClean="0"/>
              <a:t>punnett</a:t>
            </a:r>
            <a:r>
              <a:rPr lang="en-US" sz="1800" dirty="0" smtClean="0"/>
              <a:t> squares</a:t>
            </a:r>
          </a:p>
          <a:p>
            <a:pPr>
              <a:buFont typeface="Wingdings" charset="2"/>
              <a:buChar char="v"/>
            </a:pPr>
            <a:r>
              <a:rPr lang="en-US" sz="1800" dirty="0" smtClean="0"/>
              <a:t>Creating inferences based upon experiments and experiences</a:t>
            </a:r>
          </a:p>
          <a:p>
            <a:pPr>
              <a:buFont typeface="Wingdings" charset="2"/>
              <a:buChar char="v"/>
            </a:pPr>
            <a:r>
              <a:rPr lang="en-US" sz="1800" dirty="0" smtClean="0"/>
              <a:t> Activities across the curriculum</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School</a:t>
            </a:r>
            <a:endParaRPr lang="en-US" dirty="0"/>
          </a:p>
        </p:txBody>
      </p:sp>
      <p:sp>
        <p:nvSpPr>
          <p:cNvPr id="3" name="Content Placeholder 2"/>
          <p:cNvSpPr>
            <a:spLocks noGrp="1"/>
          </p:cNvSpPr>
          <p:nvPr>
            <p:ph idx="1"/>
          </p:nvPr>
        </p:nvSpPr>
        <p:spPr/>
        <p:txBody>
          <a:bodyPr/>
          <a:lstStyle/>
          <a:p>
            <a:pPr algn="ctr">
              <a:buNone/>
            </a:pPr>
            <a:r>
              <a:rPr lang="en-US" sz="2800" dirty="0" smtClean="0">
                <a:solidFill>
                  <a:schemeClr val="accent3">
                    <a:lumMod val="60000"/>
                    <a:lumOff val="40000"/>
                  </a:schemeClr>
                </a:solidFill>
              </a:rPr>
              <a:t>Modern Lab</a:t>
            </a:r>
          </a:p>
          <a:p>
            <a:pPr algn="ctr">
              <a:buNone/>
            </a:pPr>
            <a:r>
              <a:rPr lang="en-US" dirty="0" smtClean="0"/>
              <a:t>Microscope techniques</a:t>
            </a:r>
          </a:p>
          <a:p>
            <a:pPr algn="ctr">
              <a:buNone/>
            </a:pPr>
            <a:r>
              <a:rPr lang="en-US" dirty="0" smtClean="0"/>
              <a:t>Use of Pipettes</a:t>
            </a:r>
          </a:p>
          <a:p>
            <a:pPr algn="ctr">
              <a:buNone/>
            </a:pPr>
            <a:r>
              <a:rPr lang="en-US" dirty="0" smtClean="0"/>
              <a:t>Bacterial Transformations</a:t>
            </a:r>
          </a:p>
          <a:p>
            <a:pPr algn="ctr">
              <a:buNone/>
            </a:pPr>
            <a:r>
              <a:rPr lang="en-US" dirty="0" smtClean="0"/>
              <a:t>PCR</a:t>
            </a:r>
          </a:p>
          <a:p>
            <a:pPr algn="ctr">
              <a:buNone/>
            </a:pPr>
            <a:r>
              <a:rPr lang="en-US" dirty="0" smtClean="0"/>
              <a:t>Gel Electrophoresis</a:t>
            </a:r>
          </a:p>
          <a:p>
            <a:pPr algn="ctr">
              <a:buNone/>
            </a:pPr>
            <a:r>
              <a:rPr lang="en-US" dirty="0" smtClean="0"/>
              <a:t>Centrifuge</a:t>
            </a:r>
          </a:p>
          <a:p>
            <a:pPr algn="ctr">
              <a:buNone/>
            </a:pPr>
            <a:r>
              <a:rPr lang="en-US" dirty="0" err="1" smtClean="0"/>
              <a:t>Vernier</a:t>
            </a:r>
            <a:r>
              <a:rPr lang="en-US" dirty="0" smtClean="0"/>
              <a:t> Probes</a:t>
            </a:r>
          </a:p>
          <a:p>
            <a:pPr algn="ctr">
              <a:buNone/>
            </a:pPr>
            <a:endParaRPr lang="en-US" dirty="0" smtClean="0"/>
          </a:p>
          <a:p>
            <a:pPr algn="ctr">
              <a:buNone/>
            </a:pPr>
            <a:endParaRPr lang="en-US" dirty="0"/>
          </a:p>
        </p:txBody>
      </p:sp>
      <p:sp>
        <p:nvSpPr>
          <p:cNvPr id="4" name="Text Placeholder 3"/>
          <p:cNvSpPr>
            <a:spLocks noGrp="1"/>
          </p:cNvSpPr>
          <p:nvPr>
            <p:ph type="body" sz="half" idx="2"/>
          </p:nvPr>
        </p:nvSpPr>
        <p:spPr>
          <a:xfrm>
            <a:off x="533400" y="2850775"/>
            <a:ext cx="3429000" cy="2711825"/>
          </a:xfrm>
        </p:spPr>
        <p:txBody>
          <a:bodyPr/>
          <a:lstStyle/>
          <a:p>
            <a:r>
              <a:rPr lang="en-US" dirty="0" smtClean="0"/>
              <a:t>Inspiration towards science careers</a:t>
            </a:r>
          </a:p>
          <a:p>
            <a:r>
              <a:rPr lang="en-US" dirty="0" smtClean="0"/>
              <a:t>Increased understanding of genetics, embryology, stem cells, and cell differentiation</a:t>
            </a:r>
          </a:p>
          <a:p>
            <a:r>
              <a:rPr lang="en-US" dirty="0" smtClean="0"/>
              <a:t>Promotes inquiry based research </a:t>
            </a:r>
          </a:p>
          <a:p>
            <a:endParaRPr lang="en-US" dirty="0" smtClean="0"/>
          </a:p>
        </p:txBody>
      </p:sp>
    </p:spTree>
  </p:cSld>
  <p:clrMapOvr>
    <a:masterClrMapping/>
  </p:clrMapOvr>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54</TotalTime>
  <Words>227</Words>
  <Application>Microsoft Macintosh PowerPoint</Application>
  <PresentationFormat>On-screen Show (4:3)</PresentationFormat>
  <Paragraphs>46</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Sky</vt:lpstr>
      <vt:lpstr>Grade Level Applications for BioEyes </vt:lpstr>
      <vt:lpstr>Kindergarten</vt:lpstr>
      <vt:lpstr>Sixth Grade</vt:lpstr>
      <vt:lpstr>Seventh</vt:lpstr>
      <vt:lpstr>Eighth</vt:lpstr>
      <vt:lpstr>High School</vt:lpstr>
    </vt:vector>
  </TitlesOfParts>
  <Company>University of Notre Dame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Grade Level Applications for BioEyes </dc:title>
  <dc:creator>LightWave</dc:creator>
  <cp:lastModifiedBy>LightWave</cp:lastModifiedBy>
  <cp:revision>9</cp:revision>
  <dcterms:created xsi:type="dcterms:W3CDTF">2009-06-25T17:01:34Z</dcterms:created>
  <dcterms:modified xsi:type="dcterms:W3CDTF">2009-06-25T17:55:47Z</dcterms:modified>
</cp:coreProperties>
</file>