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 in the Classroom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BioEYES</a:t>
            </a:r>
            <a:r>
              <a:rPr lang="en-US" dirty="0" smtClean="0"/>
              <a:t> creates a sense of pride, maturity, and ownership in students</a:t>
            </a:r>
          </a:p>
          <a:p>
            <a:r>
              <a:rPr lang="en-US" dirty="0" smtClean="0"/>
              <a:t>100% participation and excitement!</a:t>
            </a:r>
          </a:p>
          <a:p>
            <a:r>
              <a:rPr lang="en-US" dirty="0" smtClean="0"/>
              <a:t>Is effective for students of ALL ages (including adults!)</a:t>
            </a:r>
          </a:p>
          <a:p>
            <a:r>
              <a:rPr lang="en-US" dirty="0" smtClean="0"/>
              <a:t>Is a creative, energetic, exciting week-long lab that builds students’ enthusiasm and creativity for further experiments in the field of science</a:t>
            </a:r>
          </a:p>
          <a:p>
            <a:r>
              <a:rPr lang="en-US" dirty="0" smtClean="0"/>
              <a:t>Creates the “Edison Effect” in our students…that “WOW” factor that we, as educators, continually strive for!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would like to thank the </a:t>
            </a:r>
            <a:r>
              <a:rPr lang="en-US" dirty="0" err="1" smtClean="0"/>
              <a:t>BioEYES</a:t>
            </a:r>
            <a:r>
              <a:rPr lang="en-US" dirty="0" smtClean="0"/>
              <a:t> Institute!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Presented by:</a:t>
            </a:r>
          </a:p>
          <a:p>
            <a:pPr lvl="1"/>
            <a:r>
              <a:rPr lang="en-US" dirty="0" smtClean="0"/>
              <a:t>Donna Beasley</a:t>
            </a:r>
          </a:p>
          <a:p>
            <a:pPr lvl="1"/>
            <a:r>
              <a:rPr lang="en-US" dirty="0" smtClean="0"/>
              <a:t>Tracy </a:t>
            </a:r>
            <a:r>
              <a:rPr lang="en-US" dirty="0" err="1" smtClean="0"/>
              <a:t>Gergely</a:t>
            </a:r>
            <a:endParaRPr lang="en-US" dirty="0" smtClean="0"/>
          </a:p>
          <a:p>
            <a:pPr lvl="1"/>
            <a:r>
              <a:rPr lang="en-US" dirty="0" err="1" smtClean="0"/>
              <a:t>Salima</a:t>
            </a:r>
            <a:r>
              <a:rPr lang="en-US" dirty="0" smtClean="0"/>
              <a:t> </a:t>
            </a:r>
            <a:r>
              <a:rPr lang="en-US" dirty="0" err="1" smtClean="0"/>
              <a:t>Oudghiri</a:t>
            </a:r>
            <a:endParaRPr lang="en-US" dirty="0" smtClean="0"/>
          </a:p>
          <a:p>
            <a:pPr lvl="1"/>
            <a:r>
              <a:rPr lang="en-US" dirty="0" smtClean="0"/>
              <a:t>Ashley </a:t>
            </a:r>
            <a:r>
              <a:rPr lang="en-US" dirty="0" err="1" smtClean="0"/>
              <a:t>Parmelee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Day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students will be divided into groups and will be able to choose a male and female fish.  </a:t>
            </a:r>
          </a:p>
          <a:p>
            <a:r>
              <a:rPr lang="en-US" dirty="0" smtClean="0"/>
              <a:t>These fish will be put into a mating tank where the fertilization process will begin.  </a:t>
            </a:r>
          </a:p>
          <a:p>
            <a:r>
              <a:rPr lang="en-US" dirty="0" smtClean="0"/>
              <a:t>After several hours, the eggs will be fertilized and the cell will begin to grow. </a:t>
            </a:r>
          </a:p>
          <a:p>
            <a:endParaRPr lang="en-US" dirty="0"/>
          </a:p>
        </p:txBody>
      </p:sp>
      <p:pic>
        <p:nvPicPr>
          <p:cNvPr id="4" name="Picture 8" descr="http://weboflife.nasa.gov/images/zebrafi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5105400"/>
            <a:ext cx="3962400" cy="1493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Day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students will be focused on collecting, observing, and counting the zebrafish eggs. </a:t>
            </a:r>
          </a:p>
          <a:p>
            <a:r>
              <a:rPr lang="en-US" dirty="0" smtClean="0"/>
              <a:t>Students will also graph the amount of eggs present. </a:t>
            </a:r>
          </a:p>
          <a:p>
            <a:r>
              <a:rPr lang="en-US" dirty="0" smtClean="0"/>
              <a:t>In their journal, the students will be able to draw the embryos they have seen through the microscope.</a:t>
            </a: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4481512"/>
            <a:ext cx="28194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Day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828800"/>
            <a:ext cx="7662864" cy="4208463"/>
          </a:xfrm>
        </p:spPr>
        <p:txBody>
          <a:bodyPr>
            <a:normAutofit/>
          </a:bodyPr>
          <a:lstStyle/>
          <a:p>
            <a:r>
              <a:rPr lang="en-US" dirty="0" smtClean="0"/>
              <a:t>The student groups will clean their </a:t>
            </a:r>
            <a:r>
              <a:rPr lang="en-US" dirty="0" err="1" smtClean="0"/>
              <a:t>petri</a:t>
            </a:r>
            <a:r>
              <a:rPr lang="en-US" dirty="0" smtClean="0"/>
              <a:t> dishes containing the </a:t>
            </a:r>
            <a:r>
              <a:rPr lang="en-US" dirty="0" err="1" smtClean="0"/>
              <a:t>zebrafish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will count the amount of eggs both alive and dead, remove any dead eggs and debris, and record the amounts on the graph in their journal.</a:t>
            </a:r>
          </a:p>
          <a:p>
            <a:r>
              <a:rPr lang="en-US" dirty="0" smtClean="0"/>
              <a:t>The students will be able to observe the development of body parts and functions such as the eyes, spine, pigment, and blood flow.  </a:t>
            </a:r>
            <a:endParaRPr lang="en-US" dirty="0"/>
          </a:p>
        </p:txBody>
      </p:sp>
      <p:pic>
        <p:nvPicPr>
          <p:cNvPr id="4" name="Picture 7" descr="http://www.cfkeep.org/html/phpThumb.php?src=/uploads/zebrafish_for_web.jpg&amp;aoe=1&amp;w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4953000"/>
            <a:ext cx="266700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Day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Depending on the time of  fertilization, different groups will observe various levels of development in their fish.</a:t>
            </a:r>
          </a:p>
          <a:p>
            <a:pPr lvl="1"/>
            <a:r>
              <a:rPr lang="en-US" dirty="0" smtClean="0"/>
              <a:t>Some of the embryos will be enclosed within their shell with little to no movement</a:t>
            </a:r>
          </a:p>
          <a:p>
            <a:pPr lvl="1"/>
            <a:r>
              <a:rPr lang="en-US" dirty="0" smtClean="0"/>
              <a:t>Others will be enclosed in their shell and be very active </a:t>
            </a:r>
          </a:p>
          <a:p>
            <a:pPr lvl="1"/>
            <a:r>
              <a:rPr lang="en-US" dirty="0" smtClean="0"/>
              <a:t>Some fish may be hatched with no movement</a:t>
            </a:r>
          </a:p>
          <a:p>
            <a:pPr lvl="1"/>
            <a:r>
              <a:rPr lang="en-US" dirty="0" smtClean="0"/>
              <a:t>Fish may have also hatched and be swimming around the </a:t>
            </a:r>
            <a:r>
              <a:rPr lang="en-US" dirty="0" err="1" smtClean="0"/>
              <a:t>petri</a:t>
            </a:r>
            <a:r>
              <a:rPr lang="en-US" dirty="0" smtClean="0"/>
              <a:t> dish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Day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able to observe their fully formed </a:t>
            </a:r>
            <a:r>
              <a:rPr lang="en-US" dirty="0" err="1" smtClean="0"/>
              <a:t>zebrafish</a:t>
            </a:r>
            <a:r>
              <a:rPr lang="en-US" dirty="0" smtClean="0"/>
              <a:t> swimming.</a:t>
            </a:r>
          </a:p>
          <a:p>
            <a:r>
              <a:rPr lang="en-US" dirty="0" smtClean="0"/>
              <a:t>The groups will be able to reflect on the process of the </a:t>
            </a:r>
            <a:r>
              <a:rPr lang="en-US" dirty="0" err="1" smtClean="0"/>
              <a:t>zebrafish</a:t>
            </a:r>
            <a:r>
              <a:rPr lang="en-US" dirty="0" smtClean="0"/>
              <a:t> development.</a:t>
            </a:r>
            <a:endParaRPr lang="en-US" dirty="0"/>
          </a:p>
        </p:txBody>
      </p:sp>
      <p:pic>
        <p:nvPicPr>
          <p:cNvPr id="4" name="Picture 2" descr="C:\Documents and Settings\All Users.WINDOWS\Documents\My Pictures\Kodak Pictures\6-25-2009\100_37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5814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 of </a:t>
            </a:r>
            <a:r>
              <a:rPr lang="en-US" dirty="0" err="1" smtClean="0"/>
              <a:t>BioEYES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Janelle discussed how she incorporated </a:t>
            </a:r>
            <a:r>
              <a:rPr lang="en-US" sz="2400" dirty="0" err="1" smtClean="0"/>
              <a:t>BioEYES</a:t>
            </a:r>
            <a:r>
              <a:rPr lang="en-US" sz="2400" dirty="0" smtClean="0"/>
              <a:t> into her literature middle school classroom.  The students produced research projects at the end of the </a:t>
            </a:r>
            <a:r>
              <a:rPr lang="en-US" sz="2400" dirty="0" err="1" smtClean="0"/>
              <a:t>zebrafish</a:t>
            </a:r>
            <a:r>
              <a:rPr lang="en-US" sz="2400" dirty="0" smtClean="0"/>
              <a:t> experiment.</a:t>
            </a:r>
            <a:endParaRPr lang="en-US" sz="2400" dirty="0"/>
          </a:p>
        </p:txBody>
      </p:sp>
      <p:pic>
        <p:nvPicPr>
          <p:cNvPr id="6" name="Content Placeholder 5" descr="3651178642_6def1ac13e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7474" b="-17474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 of </a:t>
            </a:r>
            <a:r>
              <a:rPr lang="en-US" dirty="0" err="1" smtClean="0"/>
              <a:t>BioEYES</a:t>
            </a:r>
            <a:endParaRPr lang="en-US" dirty="0"/>
          </a:p>
        </p:txBody>
      </p:sp>
      <p:pic>
        <p:nvPicPr>
          <p:cNvPr id="5" name="Content Placeholder 4" descr="3650377753_336c87ba1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7474" b="-1747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Kasi</a:t>
            </a:r>
            <a:r>
              <a:rPr lang="en-US" sz="2400" dirty="0" smtClean="0"/>
              <a:t> and Tracy explained how to successfully implement </a:t>
            </a:r>
            <a:r>
              <a:rPr lang="en-US" sz="2400" dirty="0" err="1" smtClean="0"/>
              <a:t>BioEYES</a:t>
            </a:r>
            <a:r>
              <a:rPr lang="en-US" sz="2400" dirty="0" smtClean="0"/>
              <a:t> into a high school classroom.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3733800"/>
            <a:ext cx="3073400" cy="291765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</a:t>
            </a:r>
            <a:r>
              <a:rPr lang="en-US" dirty="0" err="1" smtClean="0"/>
              <a:t>BioEYES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BioEYES</a:t>
            </a:r>
            <a:r>
              <a:rPr lang="en-US" dirty="0" smtClean="0"/>
              <a:t> can be used across the spectrum of disciplines and age groups (K-12):</a:t>
            </a:r>
          </a:p>
          <a:p>
            <a:pPr lvl="1"/>
            <a:r>
              <a:rPr lang="en-US" sz="1800" dirty="0" smtClean="0"/>
              <a:t>Science…obviously genetics, evolution, embryonic development, etc…</a:t>
            </a:r>
          </a:p>
          <a:p>
            <a:pPr lvl="1"/>
            <a:r>
              <a:rPr lang="en-US" sz="1800" dirty="0" smtClean="0"/>
              <a:t>Literature-write a story or comparison of humans and fish</a:t>
            </a:r>
          </a:p>
          <a:p>
            <a:pPr lvl="1"/>
            <a:r>
              <a:rPr lang="en-US" sz="1800" dirty="0" smtClean="0"/>
              <a:t>Religion-what a miraculous world we live in!  Discussion of life and evolution</a:t>
            </a:r>
          </a:p>
          <a:p>
            <a:pPr lvl="1"/>
            <a:r>
              <a:rPr lang="en-US" sz="1800" dirty="0" smtClean="0"/>
              <a:t>Math-charts, graphs, rates of mortality versus viability</a:t>
            </a:r>
          </a:p>
          <a:p>
            <a:pPr lvl="1"/>
            <a:r>
              <a:rPr lang="en-US" sz="1800" dirty="0" smtClean="0"/>
              <a:t>Art/computers-design, draw, or project images of the embryo, incorporating a technological graphic design format</a:t>
            </a:r>
          </a:p>
          <a:p>
            <a:pPr lvl="1"/>
            <a:r>
              <a:rPr lang="en-US" sz="1800" dirty="0" smtClean="0"/>
              <a:t>Social Studies-mapping the location of </a:t>
            </a:r>
            <a:r>
              <a:rPr lang="en-US" sz="1800" dirty="0" err="1" smtClean="0"/>
              <a:t>zebrafish</a:t>
            </a:r>
            <a:endParaRPr lang="en-US" sz="1800" dirty="0" smtClean="0"/>
          </a:p>
          <a:p>
            <a:pPr lvl="1"/>
            <a:r>
              <a:rPr lang="en-US" sz="1800" dirty="0" smtClean="0"/>
              <a:t>Economics-characteristics of the “model organism” for further research and development for disease control and health plans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81</TotalTime>
  <Words>553</Words>
  <Application>Microsoft Macintosh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Focus</vt:lpstr>
      <vt:lpstr>BioEYES in the Classroom</vt:lpstr>
      <vt:lpstr>BioEYES: Day 1</vt:lpstr>
      <vt:lpstr>BioEYES: Day 2</vt:lpstr>
      <vt:lpstr>BioEYES: Day 3</vt:lpstr>
      <vt:lpstr>BioEYES: Day 4</vt:lpstr>
      <vt:lpstr>BioEYES: Day 5</vt:lpstr>
      <vt:lpstr>Pedagogy of BioEYES</vt:lpstr>
      <vt:lpstr>Pedagogy of BioEYES</vt:lpstr>
      <vt:lpstr>Implementing BioEYES </vt:lpstr>
      <vt:lpstr>In conclusion…</vt:lpstr>
      <vt:lpstr>We would like to thank the BioEYES Institute!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BioEyes in the Classroom</dc:title>
  <dc:creator>LightWave</dc:creator>
  <cp:lastModifiedBy>LightWave</cp:lastModifiedBy>
  <cp:revision>10</cp:revision>
  <dcterms:created xsi:type="dcterms:W3CDTF">2009-06-25T18:38:26Z</dcterms:created>
  <dcterms:modified xsi:type="dcterms:W3CDTF">2009-06-25T18:38:53Z</dcterms:modified>
</cp:coreProperties>
</file>