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16" d="100"/>
          <a:sy n="116" d="100"/>
        </p:scale>
        <p:origin x="-1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D5A69852-B9A9-DF4B-A8AB-A00079F0495F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9852-B9A9-DF4B-A8AB-A00079F0495F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A5A2B-77FE-7647-A7B3-CD41F95EF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69852-B9A9-DF4B-A8AB-A00079F0495F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A5A2B-77FE-7647-A7B3-CD41F95EF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BioEyes</a:t>
            </a:r>
            <a:r>
              <a:rPr lang="en-US" dirty="0" smtClean="0"/>
              <a:t> in the Classroom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BioEYES</a:t>
            </a:r>
            <a:r>
              <a:rPr lang="en-US" dirty="0" smtClean="0"/>
              <a:t>: </a:t>
            </a:r>
            <a:r>
              <a:rPr lang="en-US" dirty="0" smtClean="0"/>
              <a:t>Day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students</a:t>
            </a:r>
            <a:r>
              <a:rPr lang="en-US" dirty="0" smtClean="0"/>
              <a:t> will be divided into groups and will </a:t>
            </a:r>
            <a:r>
              <a:rPr lang="en-US" dirty="0" smtClean="0"/>
              <a:t>be able to choose a male and female fish.  </a:t>
            </a:r>
          </a:p>
          <a:p>
            <a:r>
              <a:rPr lang="en-US" dirty="0" smtClean="0"/>
              <a:t>These fish will be put into a mating tank where the fertilization process will begin.  </a:t>
            </a:r>
          </a:p>
          <a:p>
            <a:r>
              <a:rPr lang="en-US" dirty="0" smtClean="0"/>
              <a:t>After several hours, the eggs will be fertilized and the cell will begin to grow. </a:t>
            </a:r>
          </a:p>
          <a:p>
            <a:endParaRPr lang="en-US" dirty="0"/>
          </a:p>
        </p:txBody>
      </p:sp>
      <p:pic>
        <p:nvPicPr>
          <p:cNvPr id="4" name="Picture 8" descr="http://weboflife.nasa.gov/images/zebrafis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5105400"/>
            <a:ext cx="3962400" cy="14930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BioEYES</a:t>
            </a:r>
            <a:r>
              <a:rPr lang="en-US" dirty="0" smtClean="0"/>
              <a:t>: </a:t>
            </a:r>
            <a:r>
              <a:rPr lang="en-US" dirty="0" smtClean="0"/>
              <a:t>Day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students will </a:t>
            </a:r>
            <a:r>
              <a:rPr lang="en-US" dirty="0" smtClean="0"/>
              <a:t>be focused on collecting, observing,</a:t>
            </a:r>
            <a:r>
              <a:rPr lang="en-US" dirty="0" smtClean="0"/>
              <a:t> and counting </a:t>
            </a:r>
            <a:r>
              <a:rPr lang="en-US" dirty="0" smtClean="0"/>
              <a:t>the zebrafish eggs. </a:t>
            </a:r>
          </a:p>
          <a:p>
            <a:r>
              <a:rPr lang="en-US" dirty="0" smtClean="0"/>
              <a:t>Students will also graph the amount</a:t>
            </a:r>
            <a:r>
              <a:rPr lang="en-US" dirty="0" smtClean="0"/>
              <a:t> of </a:t>
            </a:r>
            <a:r>
              <a:rPr lang="en-US" dirty="0" smtClean="0"/>
              <a:t>eggs present.</a:t>
            </a:r>
            <a:r>
              <a:rPr lang="en-US" dirty="0" smtClean="0"/>
              <a:t> </a:t>
            </a:r>
          </a:p>
          <a:p>
            <a:r>
              <a:rPr lang="en-US" dirty="0" smtClean="0"/>
              <a:t>In their journal, the students will be able to draw the embryos they have seen through the microscope.</a:t>
            </a:r>
            <a:endParaRPr lang="en-US" dirty="0" smtClean="0"/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4481512"/>
            <a:ext cx="28194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BioEYES</a:t>
            </a:r>
            <a:r>
              <a:rPr lang="en-US" dirty="0" smtClean="0"/>
              <a:t>: Day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1828800"/>
            <a:ext cx="7662864" cy="4208463"/>
          </a:xfrm>
        </p:spPr>
        <p:txBody>
          <a:bodyPr>
            <a:normAutofit/>
          </a:bodyPr>
          <a:lstStyle/>
          <a:p>
            <a:r>
              <a:rPr lang="en-US" dirty="0" smtClean="0"/>
              <a:t>The student groups will clean their </a:t>
            </a:r>
            <a:r>
              <a:rPr lang="en-US" dirty="0" err="1" smtClean="0"/>
              <a:t>petri</a:t>
            </a:r>
            <a:r>
              <a:rPr lang="en-US" dirty="0" smtClean="0"/>
              <a:t> </a:t>
            </a:r>
            <a:r>
              <a:rPr lang="en-US" dirty="0" smtClean="0"/>
              <a:t>dishes containing the </a:t>
            </a:r>
            <a:r>
              <a:rPr lang="en-US" dirty="0" err="1" smtClean="0"/>
              <a:t>zebrafish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They will count the amount of eggs both alive and dead, remove any dead eggs and debris, and record the amounts on the graph in their journal.</a:t>
            </a:r>
          </a:p>
          <a:p>
            <a:r>
              <a:rPr lang="en-US" dirty="0" smtClean="0"/>
              <a:t>T</a:t>
            </a:r>
            <a:r>
              <a:rPr lang="en-US" dirty="0" smtClean="0"/>
              <a:t>he students will be able to observe the development of body parts and functions such as the eyes, spine, pigment, and blood flow.  </a:t>
            </a:r>
            <a:endParaRPr lang="en-US" dirty="0"/>
          </a:p>
        </p:txBody>
      </p:sp>
      <p:pic>
        <p:nvPicPr>
          <p:cNvPr id="4" name="Picture 7" descr="http://www.cfkeep.org/html/phpThumb.php?src=/uploads/zebrafish_for_web.jpg&amp;aoe=1&amp;w=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4953000"/>
            <a:ext cx="2667000" cy="175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BioEyes</a:t>
            </a:r>
            <a:r>
              <a:rPr lang="en-US" dirty="0" smtClean="0"/>
              <a:t>: Day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 the students will observe a variety of </a:t>
            </a:r>
            <a:r>
              <a:rPr lang="en-US" smtClean="0"/>
              <a:t>leveltheir</a:t>
            </a:r>
            <a:r>
              <a:rPr lang="en-US" dirty="0" smtClean="0"/>
              <a:t> fish the have </a:t>
            </a:r>
            <a:r>
              <a:rPr lang="en-US" dirty="0" err="1" smtClean="0"/>
              <a:t>delevloped</a:t>
            </a:r>
            <a:r>
              <a:rPr lang="en-US" dirty="0" smtClean="0"/>
              <a:t> while other have begun to hatch.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41</TotalTime>
  <Words>207</Words>
  <Application>Microsoft Macintosh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Focus</vt:lpstr>
      <vt:lpstr>BioEyes in the Classroom</vt:lpstr>
      <vt:lpstr>BioEYES: Day 1</vt:lpstr>
      <vt:lpstr>BioEYES: Day 2</vt:lpstr>
      <vt:lpstr>BioEYES: Day 3</vt:lpstr>
      <vt:lpstr>BioEyes: Day 4</vt:lpstr>
    </vt:vector>
  </TitlesOfParts>
  <Company>University of Notre Dame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BioEyes in the Classroom</dc:title>
  <dc:creator>LightWave</dc:creator>
  <cp:lastModifiedBy>LightWave</cp:lastModifiedBy>
  <cp:revision>4</cp:revision>
  <dcterms:created xsi:type="dcterms:W3CDTF">2009-06-25T17:13:58Z</dcterms:created>
  <dcterms:modified xsi:type="dcterms:W3CDTF">2009-06-25T17:47:48Z</dcterms:modified>
</cp:coreProperties>
</file>