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slideLayouts/slideLayout3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viewProps.xml" ContentType="application/vnd.openxmlformats-officedocument.presentationml.viewProps+xml"/>
  <Override PartName="/ppt/slideMasters/slideMaster1.xml" ContentType="application/vnd.openxmlformats-officedocument.presentationml.slideMaster+xml"/>
  <Default Extension="bin" ContentType="application/vnd.openxmlformats-officedocument.presentationml.printerSettings"/>
  <Default Extension="rels" ContentType="application/vnd.openxmlformats-package.relationships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5620"/>
    <p:restoredTop sz="94660"/>
  </p:normalViewPr>
  <p:slideViewPr>
    <p:cSldViewPr snapToObjects="1">
      <p:cViewPr varScale="1">
        <p:scale>
          <a:sx n="110" d="100"/>
          <a:sy n="110" d="100"/>
        </p:scale>
        <p:origin x="-1648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4" Type="http://schemas.openxmlformats.org/officeDocument/2006/relationships/slide" Target="slides/slide3.xml"/><Relationship Id="rId5" Type="http://schemas.openxmlformats.org/officeDocument/2006/relationships/printerSettings" Target="printerSettings/printerSettings1.bin"/><Relationship Id="rId7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9" Type="http://schemas.openxmlformats.org/officeDocument/2006/relationships/tableStyles" Target="tableStyles.xml"/><Relationship Id="rId3" Type="http://schemas.openxmlformats.org/officeDocument/2006/relationships/slide" Target="slides/slide2.xml"/><Relationship Id="rId6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7AB1F3-3AED-4443-8021-2C0C4CB25A7B}" type="datetimeFigureOut">
              <a:rPr lang="en-US" smtClean="0"/>
              <a:t>6/24/09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F7E539-129C-2545-A350-61D31744277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7AB1F3-3AED-4443-8021-2C0C4CB25A7B}" type="datetimeFigureOut">
              <a:rPr lang="en-US" smtClean="0"/>
              <a:t>6/24/09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F7E539-129C-2545-A350-61D31744277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7AB1F3-3AED-4443-8021-2C0C4CB25A7B}" type="datetimeFigureOut">
              <a:rPr lang="en-US" smtClean="0"/>
              <a:t>6/24/09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F7E539-129C-2545-A350-61D31744277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7AB1F3-3AED-4443-8021-2C0C4CB25A7B}" type="datetimeFigureOut">
              <a:rPr lang="en-US" smtClean="0"/>
              <a:t>6/24/09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F7E539-129C-2545-A350-61D31744277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7AB1F3-3AED-4443-8021-2C0C4CB25A7B}" type="datetimeFigureOut">
              <a:rPr lang="en-US" smtClean="0"/>
              <a:t>6/24/09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F7E539-129C-2545-A350-61D31744277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7AB1F3-3AED-4443-8021-2C0C4CB25A7B}" type="datetimeFigureOut">
              <a:rPr lang="en-US" smtClean="0"/>
              <a:t>6/24/09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F7E539-129C-2545-A350-61D31744277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7AB1F3-3AED-4443-8021-2C0C4CB25A7B}" type="datetimeFigureOut">
              <a:rPr lang="en-US" smtClean="0"/>
              <a:t>6/24/09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F7E539-129C-2545-A350-61D31744277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7AB1F3-3AED-4443-8021-2C0C4CB25A7B}" type="datetimeFigureOut">
              <a:rPr lang="en-US" smtClean="0"/>
              <a:t>6/24/09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F7E539-129C-2545-A350-61D31744277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7AB1F3-3AED-4443-8021-2C0C4CB25A7B}" type="datetimeFigureOut">
              <a:rPr lang="en-US" smtClean="0"/>
              <a:t>6/24/09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F7E539-129C-2545-A350-61D31744277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7AB1F3-3AED-4443-8021-2C0C4CB25A7B}" type="datetimeFigureOut">
              <a:rPr lang="en-US" smtClean="0"/>
              <a:t>6/24/09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F7E539-129C-2545-A350-61D31744277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7AB1F3-3AED-4443-8021-2C0C4CB25A7B}" type="datetimeFigureOut">
              <a:rPr lang="en-US" smtClean="0"/>
              <a:t>6/24/09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F7E539-129C-2545-A350-61D31744277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7AB1F3-3AED-4443-8021-2C0C4CB25A7B}" type="datetimeFigureOut">
              <a:rPr lang="en-US" smtClean="0"/>
              <a:t>6/24/09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F7E539-129C-2545-A350-61D31744277D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BioEyes</a:t>
            </a:r>
            <a:r>
              <a:rPr lang="en-US" dirty="0" smtClean="0"/>
              <a:t> Experience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Lynne Barden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Modern Lab: Positive Impacts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Increased understanding of genetic engineering techniques</a:t>
            </a:r>
          </a:p>
          <a:p>
            <a:r>
              <a:rPr lang="en-US" smtClean="0"/>
              <a:t>Hands-on </a:t>
            </a:r>
            <a:r>
              <a:rPr lang="en-US" dirty="0" smtClean="0"/>
              <a:t>experiences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</TotalTime>
  <Words>19</Words>
  <Application>Microsoft Macintosh PowerPoint</Application>
  <PresentationFormat>On-screen Show (4:3)</PresentationFormat>
  <Paragraphs>5</Paragraphs>
  <Slides>3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BioEyes Experience</vt:lpstr>
      <vt:lpstr>Modern Lab: Positive Impacts</vt:lpstr>
      <vt:lpstr>Slide 3</vt:lpstr>
    </vt:vector>
  </TitlesOfParts>
  <Company>University of Notre Dame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BioEyes Experience</dc:title>
  <dc:creator>LightWave</dc:creator>
  <cp:lastModifiedBy>LightWave</cp:lastModifiedBy>
  <cp:revision>1</cp:revision>
  <dcterms:created xsi:type="dcterms:W3CDTF">2009-06-24T17:05:46Z</dcterms:created>
  <dcterms:modified xsi:type="dcterms:W3CDTF">2009-06-24T17:35:32Z</dcterms:modified>
</cp:coreProperties>
</file>