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6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AE7AB1F3-3AED-4443-8021-2C0C4CB25A7B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BEF7E539-129C-2545-A350-61D317442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r>
              <a:rPr lang="en-US" dirty="0" smtClean="0"/>
              <a:t>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Lynne Barden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Bioeyes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27" dirty="0" smtClean="0"/>
              <a:t>Exciting!</a:t>
            </a:r>
          </a:p>
          <a:p>
            <a:r>
              <a:rPr lang="en-US" sz="3027" dirty="0" smtClean="0"/>
              <a:t>Engaging!</a:t>
            </a:r>
          </a:p>
          <a:p>
            <a:r>
              <a:rPr lang="en-US" sz="3027" dirty="0" smtClean="0"/>
              <a:t>And if that is my response…</a:t>
            </a:r>
          </a:p>
          <a:p>
            <a:r>
              <a:rPr lang="en-US" sz="3027" dirty="0" smtClean="0"/>
              <a:t>I am sure my students will love the experience!</a:t>
            </a:r>
          </a:p>
          <a:p>
            <a:r>
              <a:rPr lang="en-US" sz="3027" dirty="0" smtClean="0"/>
              <a:t>And</a:t>
            </a:r>
            <a:r>
              <a:rPr lang="en-US" sz="3027" dirty="0" smtClean="0"/>
              <a:t>…better comprehend </a:t>
            </a:r>
            <a:r>
              <a:rPr lang="en-US" sz="3027" dirty="0" smtClean="0"/>
              <a:t>and </a:t>
            </a:r>
            <a:r>
              <a:rPr lang="en-US" sz="3027" dirty="0" smtClean="0"/>
              <a:t>apply:</a:t>
            </a:r>
          </a:p>
          <a:p>
            <a:r>
              <a:rPr lang="en-US" dirty="0" smtClean="0"/>
              <a:t> genetics</a:t>
            </a:r>
            <a:endParaRPr lang="en-US" dirty="0" smtClean="0"/>
          </a:p>
          <a:p>
            <a:r>
              <a:rPr lang="en-US" dirty="0" smtClean="0"/>
              <a:t>embryology</a:t>
            </a:r>
            <a:endParaRPr lang="en-US" dirty="0" smtClean="0"/>
          </a:p>
          <a:p>
            <a:r>
              <a:rPr lang="en-US" dirty="0" smtClean="0"/>
              <a:t>stem cells</a:t>
            </a:r>
          </a:p>
          <a:p>
            <a:r>
              <a:rPr lang="en-US" dirty="0" smtClean="0"/>
              <a:t>cell differentiation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zebrafish612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48" y="802910"/>
            <a:ext cx="3128365" cy="2298701"/>
          </a:xfrm>
          <a:prstGeom prst="rect">
            <a:avLst/>
          </a:prstGeom>
        </p:spPr>
      </p:pic>
      <p:pic>
        <p:nvPicPr>
          <p:cNvPr id="7" name="Picture 6" descr="SRB_YorkwoodElem_BioEy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101611"/>
            <a:ext cx="2954013" cy="2502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  <p:bldP spid="4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" y="273050"/>
            <a:ext cx="3474720" cy="116205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Modern Lab: Positive Impacts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73050"/>
            <a:ext cx="4953000" cy="5853113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Increased understanding of genetic engineering techniques</a:t>
            </a:r>
          </a:p>
          <a:p>
            <a:r>
              <a:rPr lang="en-US" sz="3600" dirty="0" smtClean="0"/>
              <a:t>Hands-on experiences motivate me to fit some genetic engineering into first year biology.</a:t>
            </a:r>
          </a:p>
          <a:p>
            <a:r>
              <a:rPr lang="en-US" sz="3600" dirty="0" smtClean="0"/>
              <a:t>Perhaps utilize Notre Dame as a source for </a:t>
            </a:r>
            <a:r>
              <a:rPr lang="en-US" sz="3600" dirty="0" smtClean="0"/>
              <a:t>equipment or find grants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95" y="1435100"/>
            <a:ext cx="2843505" cy="2362200"/>
          </a:xfrm>
          <a:prstGeom prst="rect">
            <a:avLst/>
          </a:prstGeom>
        </p:spPr>
      </p:pic>
      <p:pic>
        <p:nvPicPr>
          <p:cNvPr id="10" name="Picture 9" descr="multisubchoice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96" y="4040187"/>
            <a:ext cx="2912504" cy="2245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Facility Tour:</a:t>
            </a:r>
            <a:br>
              <a:rPr lang="en-US" sz="2800" dirty="0" smtClean="0"/>
            </a:br>
            <a:r>
              <a:rPr lang="en-US" sz="2800" dirty="0" err="1" smtClean="0"/>
              <a:t>Bioeyes</a:t>
            </a:r>
            <a:endParaRPr lang="en-US" sz="28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personable </a:t>
            </a:r>
            <a:r>
              <a:rPr lang="en-US" dirty="0" smtClean="0"/>
              <a:t>undergrad student’s enthusiasm and dedication to his </a:t>
            </a:r>
            <a:r>
              <a:rPr lang="en-US" dirty="0" smtClean="0"/>
              <a:t>work…</a:t>
            </a:r>
          </a:p>
          <a:p>
            <a:r>
              <a:rPr lang="en-US" dirty="0" smtClean="0"/>
              <a:t>Reminds me of the importance of inspiring my students to science careers</a:t>
            </a:r>
            <a:endParaRPr lang="en-US" dirty="0" smtClean="0"/>
          </a:p>
          <a:p>
            <a:r>
              <a:rPr lang="en-US" dirty="0" smtClean="0"/>
              <a:t>The exciting progress being made in locating the </a:t>
            </a:r>
            <a:r>
              <a:rPr lang="en-US" dirty="0" smtClean="0"/>
              <a:t>gene or protein that…</a:t>
            </a:r>
            <a:endParaRPr lang="en-US" dirty="0" smtClean="0"/>
          </a:p>
          <a:p>
            <a:r>
              <a:rPr lang="en-US" dirty="0" smtClean="0"/>
              <a:t>may </a:t>
            </a:r>
            <a:r>
              <a:rPr lang="en-US" dirty="0" smtClean="0"/>
              <a:t>allow regeneration of the retina in </a:t>
            </a:r>
            <a:r>
              <a:rPr lang="en-US" dirty="0" err="1" smtClean="0"/>
              <a:t>zebrafish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lead to applications in treating human </a:t>
            </a:r>
            <a:r>
              <a:rPr lang="en-US" dirty="0" smtClean="0"/>
              <a:t>blindness </a:t>
            </a:r>
          </a:p>
          <a:p>
            <a:endParaRPr lang="en-US" dirty="0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14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726" y="3360325"/>
            <a:ext cx="1724025" cy="24308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57399"/>
            <a:ext cx="1482726" cy="2232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2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9705"/>
            <a:ext cx="3474720" cy="11620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Pedagogy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Loved the ideas for journaling</a:t>
            </a:r>
          </a:p>
          <a:p>
            <a:r>
              <a:rPr lang="en-US" sz="2800" dirty="0" smtClean="0"/>
              <a:t>Enjoyed hearing grade level variations</a:t>
            </a:r>
          </a:p>
          <a:p>
            <a:r>
              <a:rPr lang="en-US" sz="2800" dirty="0" smtClean="0"/>
              <a:t>Appreciated advice: </a:t>
            </a:r>
          </a:p>
          <a:p>
            <a:r>
              <a:rPr lang="en-US" sz="2000" dirty="0" smtClean="0"/>
              <a:t>keeping booklets in the classroom  </a:t>
            </a:r>
          </a:p>
          <a:p>
            <a:r>
              <a:rPr lang="en-US" sz="2000" dirty="0" smtClean="0"/>
              <a:t>writing from a </a:t>
            </a:r>
            <a:r>
              <a:rPr lang="en-US" sz="2000" smtClean="0"/>
              <a:t>viewpoint</a:t>
            </a:r>
          </a:p>
          <a:p>
            <a:r>
              <a:rPr lang="en-US" sz="2000" smtClean="0"/>
              <a:t>devising </a:t>
            </a:r>
            <a:r>
              <a:rPr lang="en-US" sz="2000" dirty="0" smtClean="0"/>
              <a:t>new inquiries and extensions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education-club_000005958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86" y="2057399"/>
            <a:ext cx="3521206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157</TotalTime>
  <Words>164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Exhibit</vt:lpstr>
      <vt:lpstr>BioEyes Experience</vt:lpstr>
      <vt:lpstr>Bioeyes</vt:lpstr>
      <vt:lpstr>Modern Lab: Positive Impacts</vt:lpstr>
      <vt:lpstr>Facility Tour: Bioeyes</vt:lpstr>
      <vt:lpstr>Pedagogy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 Experience</dc:title>
  <dc:creator>LightWave</dc:creator>
  <cp:lastModifiedBy>LightWave</cp:lastModifiedBy>
  <cp:revision>6</cp:revision>
  <dcterms:created xsi:type="dcterms:W3CDTF">2009-06-25T16:52:29Z</dcterms:created>
  <dcterms:modified xsi:type="dcterms:W3CDTF">2009-06-25T17:58:29Z</dcterms:modified>
</cp:coreProperties>
</file>