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iagrams/colors3.xml" ContentType="application/vnd.openxmlformats-officedocument.drawingml.diagramColors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3.xml" ContentType="application/vnd.openxmlformats-officedocument.drawingml.diagramData+xml"/>
  <Override PartName="/ppt/slideLayouts/slideLayout1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diagrams/colors1.xml" ContentType="application/vnd.openxmlformats-officedocument.drawingml.diagramColors+xml"/>
  <Override PartName="/ppt/diagrams/quickStyle2.xml" ContentType="application/vnd.openxmlformats-officedocument.drawingml.diagramStyle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ppt/diagrams/layout2.xml" ContentType="application/vnd.openxmlformats-officedocument.drawingml.diagram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diagrams/quickStyle3.xml" ContentType="application/vnd.openxmlformats-officedocument.drawingml.diagramStyle+xml"/>
  <Default Extension="bin" ContentType="application/vnd.openxmlformats-officedocument.presentationml.printerSettings"/>
  <Default Extension="rels" ContentType="application/vnd.openxmlformats-package.relationships+xml"/>
  <Override PartName="/ppt/diagrams/layout3.xml" ContentType="application/vnd.openxmlformats-officedocument.drawingml.diagramLayout+xml"/>
  <Override PartName="/ppt/diagrams/colors2.xml" ContentType="application/vnd.openxmlformats-officedocument.drawingml.diagramColors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6" d="100"/>
          <a:sy n="116" d="100"/>
        </p:scale>
        <p:origin x="-1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AB3B55-2145-5644-8577-6FE90D63CC7F}" type="doc">
      <dgm:prSet loTypeId="urn:microsoft.com/office/officeart/2005/8/layout/hProcess7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97EF037-897E-BD49-B0B1-3D99DDA96367}">
      <dgm:prSet phldrT="[Text]" phldr="1"/>
      <dgm:spPr/>
      <dgm:t>
        <a:bodyPr/>
        <a:lstStyle/>
        <a:p>
          <a:endParaRPr lang="en-US"/>
        </a:p>
      </dgm:t>
    </dgm:pt>
    <dgm:pt modelId="{B15EFDDD-4825-CE4A-B285-88D4030BF4DA}" type="parTrans" cxnId="{D94CD166-0AD7-C340-BB15-381477BFA431}">
      <dgm:prSet/>
      <dgm:spPr/>
      <dgm:t>
        <a:bodyPr/>
        <a:lstStyle/>
        <a:p>
          <a:endParaRPr lang="en-US"/>
        </a:p>
      </dgm:t>
    </dgm:pt>
    <dgm:pt modelId="{60383EB5-F110-1B47-9D72-C33C7DC07C76}" type="sibTrans" cxnId="{D94CD166-0AD7-C340-BB15-381477BFA431}">
      <dgm:prSet/>
      <dgm:spPr/>
      <dgm:t>
        <a:bodyPr/>
        <a:lstStyle/>
        <a:p>
          <a:endParaRPr lang="en-US"/>
        </a:p>
      </dgm:t>
    </dgm:pt>
    <dgm:pt modelId="{AA0E71BA-11B8-DF4B-B4A9-023717A1CD40}">
      <dgm:prSet phldrT="[Text]"/>
      <dgm:spPr/>
      <dgm:t>
        <a:bodyPr/>
        <a:lstStyle/>
        <a:p>
          <a:r>
            <a:rPr lang="en-US" dirty="0" smtClean="0"/>
            <a:t>Exciting and Intriguing!</a:t>
          </a:r>
          <a:endParaRPr lang="en-US" dirty="0"/>
        </a:p>
      </dgm:t>
    </dgm:pt>
    <dgm:pt modelId="{9BF92527-3035-0549-8247-B5ECCE67AA9A}" type="parTrans" cxnId="{FB5DE8D3-0D56-D443-99E7-1F590F31D983}">
      <dgm:prSet/>
      <dgm:spPr/>
      <dgm:t>
        <a:bodyPr/>
        <a:lstStyle/>
        <a:p>
          <a:endParaRPr lang="en-US"/>
        </a:p>
      </dgm:t>
    </dgm:pt>
    <dgm:pt modelId="{028B0220-873A-7C41-8B3C-3EA42F4E603E}" type="sibTrans" cxnId="{FB5DE8D3-0D56-D443-99E7-1F590F31D983}">
      <dgm:prSet/>
      <dgm:spPr/>
      <dgm:t>
        <a:bodyPr/>
        <a:lstStyle/>
        <a:p>
          <a:endParaRPr lang="en-US"/>
        </a:p>
      </dgm:t>
    </dgm:pt>
    <dgm:pt modelId="{3E210B64-A02C-E84F-A2BF-A99EAAF61A65}">
      <dgm:prSet phldrT="[Text]" phldr="1"/>
      <dgm:spPr/>
      <dgm:t>
        <a:bodyPr/>
        <a:lstStyle/>
        <a:p>
          <a:endParaRPr lang="en-US"/>
        </a:p>
      </dgm:t>
    </dgm:pt>
    <dgm:pt modelId="{775622B7-41D0-3343-902A-EE294B9FAB9A}" type="parTrans" cxnId="{33780799-550B-B340-ACB4-5CBCBBF070B8}">
      <dgm:prSet/>
      <dgm:spPr/>
      <dgm:t>
        <a:bodyPr/>
        <a:lstStyle/>
        <a:p>
          <a:endParaRPr lang="en-US"/>
        </a:p>
      </dgm:t>
    </dgm:pt>
    <dgm:pt modelId="{1DAE9732-5410-F945-B66E-C71CE6B7AE18}" type="sibTrans" cxnId="{33780799-550B-B340-ACB4-5CBCBBF070B8}">
      <dgm:prSet/>
      <dgm:spPr/>
      <dgm:t>
        <a:bodyPr/>
        <a:lstStyle/>
        <a:p>
          <a:endParaRPr lang="en-US"/>
        </a:p>
      </dgm:t>
    </dgm:pt>
    <dgm:pt modelId="{882ADBE8-DC3D-3746-8A60-48A92C1B242D}">
      <dgm:prSet phldrT="[Text]"/>
      <dgm:spPr/>
      <dgm:t>
        <a:bodyPr/>
        <a:lstStyle/>
        <a:p>
          <a:r>
            <a:rPr lang="en-US" dirty="0" smtClean="0"/>
            <a:t>Changes every day!</a:t>
          </a:r>
          <a:endParaRPr lang="en-US" dirty="0"/>
        </a:p>
      </dgm:t>
    </dgm:pt>
    <dgm:pt modelId="{763D261D-A4B2-C846-A0DE-0BB95B734D54}" type="parTrans" cxnId="{E43647C9-E988-4C4B-A8EF-40AB3B97BCB4}">
      <dgm:prSet/>
      <dgm:spPr/>
      <dgm:t>
        <a:bodyPr/>
        <a:lstStyle/>
        <a:p>
          <a:endParaRPr lang="en-US"/>
        </a:p>
      </dgm:t>
    </dgm:pt>
    <dgm:pt modelId="{5A59C187-D5B2-8E41-9C87-56D47C1ED26F}" type="sibTrans" cxnId="{E43647C9-E988-4C4B-A8EF-40AB3B97BCB4}">
      <dgm:prSet/>
      <dgm:spPr/>
      <dgm:t>
        <a:bodyPr/>
        <a:lstStyle/>
        <a:p>
          <a:endParaRPr lang="en-US"/>
        </a:p>
      </dgm:t>
    </dgm:pt>
    <dgm:pt modelId="{A50DFAC6-A768-8242-9E2D-4D9856DB8C91}">
      <dgm:prSet phldrT="[Text]" phldr="1"/>
      <dgm:spPr/>
      <dgm:t>
        <a:bodyPr/>
        <a:lstStyle/>
        <a:p>
          <a:endParaRPr lang="en-US"/>
        </a:p>
      </dgm:t>
    </dgm:pt>
    <dgm:pt modelId="{2ADBB11A-9048-9543-A95A-3EBA358A53FF}" type="parTrans" cxnId="{86641ECB-CFDE-F648-902F-27EBC4B48ACA}">
      <dgm:prSet/>
      <dgm:spPr/>
      <dgm:t>
        <a:bodyPr/>
        <a:lstStyle/>
        <a:p>
          <a:endParaRPr lang="en-US"/>
        </a:p>
      </dgm:t>
    </dgm:pt>
    <dgm:pt modelId="{C8A0FC10-596B-7546-A344-46DFAAB0A217}" type="sibTrans" cxnId="{86641ECB-CFDE-F648-902F-27EBC4B48ACA}">
      <dgm:prSet/>
      <dgm:spPr/>
      <dgm:t>
        <a:bodyPr/>
        <a:lstStyle/>
        <a:p>
          <a:endParaRPr lang="en-US"/>
        </a:p>
      </dgm:t>
    </dgm:pt>
    <dgm:pt modelId="{179E1D3B-14FC-934E-AEC3-94FDB0098A20}">
      <dgm:prSet phldrT="[Text]"/>
      <dgm:spPr/>
      <dgm:t>
        <a:bodyPr/>
        <a:lstStyle/>
        <a:p>
          <a:r>
            <a:rPr lang="en-US" dirty="0" smtClean="0"/>
            <a:t>My students will love this!</a:t>
          </a:r>
          <a:endParaRPr lang="en-US" dirty="0"/>
        </a:p>
      </dgm:t>
    </dgm:pt>
    <dgm:pt modelId="{72F9699D-2111-0B45-A6FC-3B85AA1EDD2E}" type="parTrans" cxnId="{4886A947-3D00-0340-AA8E-6151740E745F}">
      <dgm:prSet/>
      <dgm:spPr/>
      <dgm:t>
        <a:bodyPr/>
        <a:lstStyle/>
        <a:p>
          <a:endParaRPr lang="en-US"/>
        </a:p>
      </dgm:t>
    </dgm:pt>
    <dgm:pt modelId="{561B8D3B-B88B-3540-ACF1-8385A1364A00}" type="sibTrans" cxnId="{4886A947-3D00-0340-AA8E-6151740E745F}">
      <dgm:prSet/>
      <dgm:spPr/>
      <dgm:t>
        <a:bodyPr/>
        <a:lstStyle/>
        <a:p>
          <a:endParaRPr lang="en-US"/>
        </a:p>
      </dgm:t>
    </dgm:pt>
    <dgm:pt modelId="{4FA697AF-F14F-5D44-8EC9-6390F182F6BF}" type="pres">
      <dgm:prSet presAssocID="{11AB3B55-2145-5644-8577-6FE90D63CC7F}" presName="Name0" presStyleCnt="0">
        <dgm:presLayoutVars>
          <dgm:dir/>
          <dgm:animLvl val="lvl"/>
          <dgm:resizeHandles val="exact"/>
        </dgm:presLayoutVars>
      </dgm:prSet>
      <dgm:spPr/>
    </dgm:pt>
    <dgm:pt modelId="{5EE97B23-6EC9-BF40-8F8D-24B65F0B95AD}" type="pres">
      <dgm:prSet presAssocID="{A97EF037-897E-BD49-B0B1-3D99DDA96367}" presName="compositeNode" presStyleCnt="0">
        <dgm:presLayoutVars>
          <dgm:bulletEnabled val="1"/>
        </dgm:presLayoutVars>
      </dgm:prSet>
      <dgm:spPr/>
    </dgm:pt>
    <dgm:pt modelId="{7E568D2E-A165-1E4E-B0B7-51BE62E25DA6}" type="pres">
      <dgm:prSet presAssocID="{A97EF037-897E-BD49-B0B1-3D99DDA96367}" presName="bgRect" presStyleLbl="node1" presStyleIdx="0" presStyleCnt="3"/>
      <dgm:spPr/>
    </dgm:pt>
    <dgm:pt modelId="{2465C307-3363-E04B-B43C-1B03E169F5A1}" type="pres">
      <dgm:prSet presAssocID="{A97EF037-897E-BD49-B0B1-3D99DDA96367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48CB6B79-50FD-6449-B39B-F211F974C74B}" type="pres">
      <dgm:prSet presAssocID="{A97EF037-897E-BD49-B0B1-3D99DDA96367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F5E26B-AE27-6E4E-9DAA-90D170C3C021}" type="pres">
      <dgm:prSet presAssocID="{60383EB5-F110-1B47-9D72-C33C7DC07C76}" presName="hSp" presStyleCnt="0"/>
      <dgm:spPr/>
    </dgm:pt>
    <dgm:pt modelId="{59F3BB89-4928-7640-876F-43272D7DF725}" type="pres">
      <dgm:prSet presAssocID="{60383EB5-F110-1B47-9D72-C33C7DC07C76}" presName="vProcSp" presStyleCnt="0"/>
      <dgm:spPr/>
    </dgm:pt>
    <dgm:pt modelId="{A156EFA4-EFB7-EA4A-AB78-827DD9413F34}" type="pres">
      <dgm:prSet presAssocID="{60383EB5-F110-1B47-9D72-C33C7DC07C76}" presName="vSp1" presStyleCnt="0"/>
      <dgm:spPr/>
    </dgm:pt>
    <dgm:pt modelId="{FBB15575-3DF7-AA4D-AD5F-686C523C2F5E}" type="pres">
      <dgm:prSet presAssocID="{60383EB5-F110-1B47-9D72-C33C7DC07C76}" presName="simulatedConn" presStyleLbl="solidFgAcc1" presStyleIdx="0" presStyleCnt="2"/>
      <dgm:spPr/>
    </dgm:pt>
    <dgm:pt modelId="{21019856-EC9F-904C-AA34-149B2091C261}" type="pres">
      <dgm:prSet presAssocID="{60383EB5-F110-1B47-9D72-C33C7DC07C76}" presName="vSp2" presStyleCnt="0"/>
      <dgm:spPr/>
    </dgm:pt>
    <dgm:pt modelId="{FB4FA0C6-9AA9-0F44-B98F-C71A3FB3CB81}" type="pres">
      <dgm:prSet presAssocID="{60383EB5-F110-1B47-9D72-C33C7DC07C76}" presName="sibTrans" presStyleCnt="0"/>
      <dgm:spPr/>
    </dgm:pt>
    <dgm:pt modelId="{27C929D2-D7E4-EA41-B279-AF979B1E1F8C}" type="pres">
      <dgm:prSet presAssocID="{3E210B64-A02C-E84F-A2BF-A99EAAF61A65}" presName="compositeNode" presStyleCnt="0">
        <dgm:presLayoutVars>
          <dgm:bulletEnabled val="1"/>
        </dgm:presLayoutVars>
      </dgm:prSet>
      <dgm:spPr/>
    </dgm:pt>
    <dgm:pt modelId="{AE3D5B89-454B-C14D-BFC8-35BE41BA6351}" type="pres">
      <dgm:prSet presAssocID="{3E210B64-A02C-E84F-A2BF-A99EAAF61A65}" presName="bgRect" presStyleLbl="node1" presStyleIdx="1" presStyleCnt="3"/>
      <dgm:spPr/>
    </dgm:pt>
    <dgm:pt modelId="{1CE7C238-1F8B-B848-A9B2-C752D4D96FE6}" type="pres">
      <dgm:prSet presAssocID="{3E210B64-A02C-E84F-A2BF-A99EAAF61A65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E6B8C5C1-7C05-5846-B6B7-4727BEC0088A}" type="pres">
      <dgm:prSet presAssocID="{3E210B64-A02C-E84F-A2BF-A99EAAF61A65}" presName="childNode" presStyleLbl="node1" presStyleIdx="1" presStyleCnt="3">
        <dgm:presLayoutVars>
          <dgm:bulletEnabled val="1"/>
        </dgm:presLayoutVars>
      </dgm:prSet>
      <dgm:spPr/>
    </dgm:pt>
    <dgm:pt modelId="{6C2CB20E-4D3E-CD44-9420-1ED5CCF508B0}" type="pres">
      <dgm:prSet presAssocID="{1DAE9732-5410-F945-B66E-C71CE6B7AE18}" presName="hSp" presStyleCnt="0"/>
      <dgm:spPr/>
    </dgm:pt>
    <dgm:pt modelId="{5EDF6B27-DBC8-AC4D-B8AA-5E19D915B0F4}" type="pres">
      <dgm:prSet presAssocID="{1DAE9732-5410-F945-B66E-C71CE6B7AE18}" presName="vProcSp" presStyleCnt="0"/>
      <dgm:spPr/>
    </dgm:pt>
    <dgm:pt modelId="{0101FA08-0E84-B840-BB15-1C5F729CCCA8}" type="pres">
      <dgm:prSet presAssocID="{1DAE9732-5410-F945-B66E-C71CE6B7AE18}" presName="vSp1" presStyleCnt="0"/>
      <dgm:spPr/>
    </dgm:pt>
    <dgm:pt modelId="{6F936709-1FBD-F14E-B98A-AB977F42667F}" type="pres">
      <dgm:prSet presAssocID="{1DAE9732-5410-F945-B66E-C71CE6B7AE18}" presName="simulatedConn" presStyleLbl="solidFgAcc1" presStyleIdx="1" presStyleCnt="2"/>
      <dgm:spPr/>
    </dgm:pt>
    <dgm:pt modelId="{E4F52E11-66E1-DF44-82EC-12404F48FD05}" type="pres">
      <dgm:prSet presAssocID="{1DAE9732-5410-F945-B66E-C71CE6B7AE18}" presName="vSp2" presStyleCnt="0"/>
      <dgm:spPr/>
    </dgm:pt>
    <dgm:pt modelId="{5D9220D2-89CB-4E41-A3F9-679A992BEB8A}" type="pres">
      <dgm:prSet presAssocID="{1DAE9732-5410-F945-B66E-C71CE6B7AE18}" presName="sibTrans" presStyleCnt="0"/>
      <dgm:spPr/>
    </dgm:pt>
    <dgm:pt modelId="{F895C27B-4FB4-4240-A2B6-51C807D6C9FC}" type="pres">
      <dgm:prSet presAssocID="{A50DFAC6-A768-8242-9E2D-4D9856DB8C91}" presName="compositeNode" presStyleCnt="0">
        <dgm:presLayoutVars>
          <dgm:bulletEnabled val="1"/>
        </dgm:presLayoutVars>
      </dgm:prSet>
      <dgm:spPr/>
    </dgm:pt>
    <dgm:pt modelId="{7993D037-8719-8948-9C3B-8CE57EF30B00}" type="pres">
      <dgm:prSet presAssocID="{A50DFAC6-A768-8242-9E2D-4D9856DB8C91}" presName="bgRect" presStyleLbl="node1" presStyleIdx="2" presStyleCnt="3"/>
      <dgm:spPr/>
    </dgm:pt>
    <dgm:pt modelId="{63C9896F-4419-F147-9A7F-0FFBF2279AD8}" type="pres">
      <dgm:prSet presAssocID="{A50DFAC6-A768-8242-9E2D-4D9856DB8C91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75B41D54-A06C-BC4F-9136-953DEBC72DDC}" type="pres">
      <dgm:prSet presAssocID="{A50DFAC6-A768-8242-9E2D-4D9856DB8C91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33780799-550B-B340-ACB4-5CBCBBF070B8}" srcId="{11AB3B55-2145-5644-8577-6FE90D63CC7F}" destId="{3E210B64-A02C-E84F-A2BF-A99EAAF61A65}" srcOrd="1" destOrd="0" parTransId="{775622B7-41D0-3343-902A-EE294B9FAB9A}" sibTransId="{1DAE9732-5410-F945-B66E-C71CE6B7AE18}"/>
    <dgm:cxn modelId="{064379EE-9F21-794B-8D9F-3E407FF85ACE}" type="presOf" srcId="{179E1D3B-14FC-934E-AEC3-94FDB0098A20}" destId="{75B41D54-A06C-BC4F-9136-953DEBC72DDC}" srcOrd="0" destOrd="0" presId="urn:microsoft.com/office/officeart/2005/8/layout/hProcess7"/>
    <dgm:cxn modelId="{E8F578C1-4591-4E4E-8FC5-062834828916}" type="presOf" srcId="{A50DFAC6-A768-8242-9E2D-4D9856DB8C91}" destId="{7993D037-8719-8948-9C3B-8CE57EF30B00}" srcOrd="0" destOrd="0" presId="urn:microsoft.com/office/officeart/2005/8/layout/hProcess7"/>
    <dgm:cxn modelId="{FC639808-7079-9F4F-9645-6332FECB9836}" type="presOf" srcId="{AA0E71BA-11B8-DF4B-B4A9-023717A1CD40}" destId="{48CB6B79-50FD-6449-B39B-F211F974C74B}" srcOrd="0" destOrd="0" presId="urn:microsoft.com/office/officeart/2005/8/layout/hProcess7"/>
    <dgm:cxn modelId="{A25DE279-7A37-F941-8A32-49184C31A005}" type="presOf" srcId="{A97EF037-897E-BD49-B0B1-3D99DDA96367}" destId="{7E568D2E-A165-1E4E-B0B7-51BE62E25DA6}" srcOrd="0" destOrd="0" presId="urn:microsoft.com/office/officeart/2005/8/layout/hProcess7"/>
    <dgm:cxn modelId="{DB9E4C72-D98B-0E4A-839B-1FC65CAD293D}" type="presOf" srcId="{A97EF037-897E-BD49-B0B1-3D99DDA96367}" destId="{2465C307-3363-E04B-B43C-1B03E169F5A1}" srcOrd="1" destOrd="0" presId="urn:microsoft.com/office/officeart/2005/8/layout/hProcess7"/>
    <dgm:cxn modelId="{700FA757-AE10-E447-9492-958FA05BADB2}" type="presOf" srcId="{3E210B64-A02C-E84F-A2BF-A99EAAF61A65}" destId="{1CE7C238-1F8B-B848-A9B2-C752D4D96FE6}" srcOrd="1" destOrd="0" presId="urn:microsoft.com/office/officeart/2005/8/layout/hProcess7"/>
    <dgm:cxn modelId="{86641ECB-CFDE-F648-902F-27EBC4B48ACA}" srcId="{11AB3B55-2145-5644-8577-6FE90D63CC7F}" destId="{A50DFAC6-A768-8242-9E2D-4D9856DB8C91}" srcOrd="2" destOrd="0" parTransId="{2ADBB11A-9048-9543-A95A-3EBA358A53FF}" sibTransId="{C8A0FC10-596B-7546-A344-46DFAAB0A217}"/>
    <dgm:cxn modelId="{D94CD166-0AD7-C340-BB15-381477BFA431}" srcId="{11AB3B55-2145-5644-8577-6FE90D63CC7F}" destId="{A97EF037-897E-BD49-B0B1-3D99DDA96367}" srcOrd="0" destOrd="0" parTransId="{B15EFDDD-4825-CE4A-B285-88D4030BF4DA}" sibTransId="{60383EB5-F110-1B47-9D72-C33C7DC07C76}"/>
    <dgm:cxn modelId="{FB5DE8D3-0D56-D443-99E7-1F590F31D983}" srcId="{A97EF037-897E-BD49-B0B1-3D99DDA96367}" destId="{AA0E71BA-11B8-DF4B-B4A9-023717A1CD40}" srcOrd="0" destOrd="0" parTransId="{9BF92527-3035-0549-8247-B5ECCE67AA9A}" sibTransId="{028B0220-873A-7C41-8B3C-3EA42F4E603E}"/>
    <dgm:cxn modelId="{A19E1D3C-E71C-E041-A1CC-A8EBDD49DA54}" type="presOf" srcId="{882ADBE8-DC3D-3746-8A60-48A92C1B242D}" destId="{E6B8C5C1-7C05-5846-B6B7-4727BEC0088A}" srcOrd="0" destOrd="0" presId="urn:microsoft.com/office/officeart/2005/8/layout/hProcess7"/>
    <dgm:cxn modelId="{778D0CE0-9E87-1640-81B6-A2D4921139CC}" type="presOf" srcId="{A50DFAC6-A768-8242-9E2D-4D9856DB8C91}" destId="{63C9896F-4419-F147-9A7F-0FFBF2279AD8}" srcOrd="1" destOrd="0" presId="urn:microsoft.com/office/officeart/2005/8/layout/hProcess7"/>
    <dgm:cxn modelId="{0ED29855-829E-9047-909E-EEF796675103}" type="presOf" srcId="{3E210B64-A02C-E84F-A2BF-A99EAAF61A65}" destId="{AE3D5B89-454B-C14D-BFC8-35BE41BA6351}" srcOrd="0" destOrd="0" presId="urn:microsoft.com/office/officeart/2005/8/layout/hProcess7"/>
    <dgm:cxn modelId="{58B19B52-015A-6B4D-B07A-094616CE90E0}" type="presOf" srcId="{11AB3B55-2145-5644-8577-6FE90D63CC7F}" destId="{4FA697AF-F14F-5D44-8EC9-6390F182F6BF}" srcOrd="0" destOrd="0" presId="urn:microsoft.com/office/officeart/2005/8/layout/hProcess7"/>
    <dgm:cxn modelId="{4886A947-3D00-0340-AA8E-6151740E745F}" srcId="{A50DFAC6-A768-8242-9E2D-4D9856DB8C91}" destId="{179E1D3B-14FC-934E-AEC3-94FDB0098A20}" srcOrd="0" destOrd="0" parTransId="{72F9699D-2111-0B45-A6FC-3B85AA1EDD2E}" sibTransId="{561B8D3B-B88B-3540-ACF1-8385A1364A00}"/>
    <dgm:cxn modelId="{E43647C9-E988-4C4B-A8EF-40AB3B97BCB4}" srcId="{3E210B64-A02C-E84F-A2BF-A99EAAF61A65}" destId="{882ADBE8-DC3D-3746-8A60-48A92C1B242D}" srcOrd="0" destOrd="0" parTransId="{763D261D-A4B2-C846-A0DE-0BB95B734D54}" sibTransId="{5A59C187-D5B2-8E41-9C87-56D47C1ED26F}"/>
    <dgm:cxn modelId="{6E6BCD38-9F60-AC40-84D2-8AC5073413C1}" type="presParOf" srcId="{4FA697AF-F14F-5D44-8EC9-6390F182F6BF}" destId="{5EE97B23-6EC9-BF40-8F8D-24B65F0B95AD}" srcOrd="0" destOrd="0" presId="urn:microsoft.com/office/officeart/2005/8/layout/hProcess7"/>
    <dgm:cxn modelId="{3B9A7F9B-0CE4-E647-814B-394B3AFFF15E}" type="presParOf" srcId="{5EE97B23-6EC9-BF40-8F8D-24B65F0B95AD}" destId="{7E568D2E-A165-1E4E-B0B7-51BE62E25DA6}" srcOrd="0" destOrd="0" presId="urn:microsoft.com/office/officeart/2005/8/layout/hProcess7"/>
    <dgm:cxn modelId="{2D4BA1E9-4826-AC42-8C6A-2BD45FF984DE}" type="presParOf" srcId="{5EE97B23-6EC9-BF40-8F8D-24B65F0B95AD}" destId="{2465C307-3363-E04B-B43C-1B03E169F5A1}" srcOrd="1" destOrd="0" presId="urn:microsoft.com/office/officeart/2005/8/layout/hProcess7"/>
    <dgm:cxn modelId="{D8E514B2-E2E7-744B-A902-84D5151893C7}" type="presParOf" srcId="{5EE97B23-6EC9-BF40-8F8D-24B65F0B95AD}" destId="{48CB6B79-50FD-6449-B39B-F211F974C74B}" srcOrd="2" destOrd="0" presId="urn:microsoft.com/office/officeart/2005/8/layout/hProcess7"/>
    <dgm:cxn modelId="{4786C8C0-164F-D94E-BFE8-9E64D120A320}" type="presParOf" srcId="{4FA697AF-F14F-5D44-8EC9-6390F182F6BF}" destId="{EBF5E26B-AE27-6E4E-9DAA-90D170C3C021}" srcOrd="1" destOrd="0" presId="urn:microsoft.com/office/officeart/2005/8/layout/hProcess7"/>
    <dgm:cxn modelId="{2985407A-3A35-AD46-8D71-5A2330746B63}" type="presParOf" srcId="{4FA697AF-F14F-5D44-8EC9-6390F182F6BF}" destId="{59F3BB89-4928-7640-876F-43272D7DF725}" srcOrd="2" destOrd="0" presId="urn:microsoft.com/office/officeart/2005/8/layout/hProcess7"/>
    <dgm:cxn modelId="{14E35143-0E62-DE48-AD8A-83AE1301876B}" type="presParOf" srcId="{59F3BB89-4928-7640-876F-43272D7DF725}" destId="{A156EFA4-EFB7-EA4A-AB78-827DD9413F34}" srcOrd="0" destOrd="0" presId="urn:microsoft.com/office/officeart/2005/8/layout/hProcess7"/>
    <dgm:cxn modelId="{99B57962-A6FD-C848-B71C-318105F86984}" type="presParOf" srcId="{59F3BB89-4928-7640-876F-43272D7DF725}" destId="{FBB15575-3DF7-AA4D-AD5F-686C523C2F5E}" srcOrd="1" destOrd="0" presId="urn:microsoft.com/office/officeart/2005/8/layout/hProcess7"/>
    <dgm:cxn modelId="{FDB0FC51-976F-1E47-99EF-9CB48C9665DF}" type="presParOf" srcId="{59F3BB89-4928-7640-876F-43272D7DF725}" destId="{21019856-EC9F-904C-AA34-149B2091C261}" srcOrd="2" destOrd="0" presId="urn:microsoft.com/office/officeart/2005/8/layout/hProcess7"/>
    <dgm:cxn modelId="{78E65439-50FF-EF42-861C-2E42EE45CE8C}" type="presParOf" srcId="{4FA697AF-F14F-5D44-8EC9-6390F182F6BF}" destId="{FB4FA0C6-9AA9-0F44-B98F-C71A3FB3CB81}" srcOrd="3" destOrd="0" presId="urn:microsoft.com/office/officeart/2005/8/layout/hProcess7"/>
    <dgm:cxn modelId="{FB9D624B-3FCC-E447-AB7D-0D77DE79F48F}" type="presParOf" srcId="{4FA697AF-F14F-5D44-8EC9-6390F182F6BF}" destId="{27C929D2-D7E4-EA41-B279-AF979B1E1F8C}" srcOrd="4" destOrd="0" presId="urn:microsoft.com/office/officeart/2005/8/layout/hProcess7"/>
    <dgm:cxn modelId="{56900820-397C-9C48-8AF6-D0843F60DEBE}" type="presParOf" srcId="{27C929D2-D7E4-EA41-B279-AF979B1E1F8C}" destId="{AE3D5B89-454B-C14D-BFC8-35BE41BA6351}" srcOrd="0" destOrd="0" presId="urn:microsoft.com/office/officeart/2005/8/layout/hProcess7"/>
    <dgm:cxn modelId="{3B677283-CFCA-3841-A527-555206E7990F}" type="presParOf" srcId="{27C929D2-D7E4-EA41-B279-AF979B1E1F8C}" destId="{1CE7C238-1F8B-B848-A9B2-C752D4D96FE6}" srcOrd="1" destOrd="0" presId="urn:microsoft.com/office/officeart/2005/8/layout/hProcess7"/>
    <dgm:cxn modelId="{BEDD91EA-04BB-8F4D-9AAF-352119B3F545}" type="presParOf" srcId="{27C929D2-D7E4-EA41-B279-AF979B1E1F8C}" destId="{E6B8C5C1-7C05-5846-B6B7-4727BEC0088A}" srcOrd="2" destOrd="0" presId="urn:microsoft.com/office/officeart/2005/8/layout/hProcess7"/>
    <dgm:cxn modelId="{C70E76DF-E2C3-AE41-A766-D4A113723168}" type="presParOf" srcId="{4FA697AF-F14F-5D44-8EC9-6390F182F6BF}" destId="{6C2CB20E-4D3E-CD44-9420-1ED5CCF508B0}" srcOrd="5" destOrd="0" presId="urn:microsoft.com/office/officeart/2005/8/layout/hProcess7"/>
    <dgm:cxn modelId="{E3862BE7-207C-FF47-B04D-942869454418}" type="presParOf" srcId="{4FA697AF-F14F-5D44-8EC9-6390F182F6BF}" destId="{5EDF6B27-DBC8-AC4D-B8AA-5E19D915B0F4}" srcOrd="6" destOrd="0" presId="urn:microsoft.com/office/officeart/2005/8/layout/hProcess7"/>
    <dgm:cxn modelId="{4EF42301-96D2-9441-966F-B29D19B91817}" type="presParOf" srcId="{5EDF6B27-DBC8-AC4D-B8AA-5E19D915B0F4}" destId="{0101FA08-0E84-B840-BB15-1C5F729CCCA8}" srcOrd="0" destOrd="0" presId="urn:microsoft.com/office/officeart/2005/8/layout/hProcess7"/>
    <dgm:cxn modelId="{71C4A1BF-08B4-2B4A-92C9-BA08F1E97103}" type="presParOf" srcId="{5EDF6B27-DBC8-AC4D-B8AA-5E19D915B0F4}" destId="{6F936709-1FBD-F14E-B98A-AB977F42667F}" srcOrd="1" destOrd="0" presId="urn:microsoft.com/office/officeart/2005/8/layout/hProcess7"/>
    <dgm:cxn modelId="{6EE171F8-0728-734F-BBE1-D046ABB1B3C4}" type="presParOf" srcId="{5EDF6B27-DBC8-AC4D-B8AA-5E19D915B0F4}" destId="{E4F52E11-66E1-DF44-82EC-12404F48FD05}" srcOrd="2" destOrd="0" presId="urn:microsoft.com/office/officeart/2005/8/layout/hProcess7"/>
    <dgm:cxn modelId="{DA5F5F8C-BCD3-4840-8EA0-1C048D290C01}" type="presParOf" srcId="{4FA697AF-F14F-5D44-8EC9-6390F182F6BF}" destId="{5D9220D2-89CB-4E41-A3F9-679A992BEB8A}" srcOrd="7" destOrd="0" presId="urn:microsoft.com/office/officeart/2005/8/layout/hProcess7"/>
    <dgm:cxn modelId="{792B4831-B6D6-E149-8452-6FBAC6D99E42}" type="presParOf" srcId="{4FA697AF-F14F-5D44-8EC9-6390F182F6BF}" destId="{F895C27B-4FB4-4240-A2B6-51C807D6C9FC}" srcOrd="8" destOrd="0" presId="urn:microsoft.com/office/officeart/2005/8/layout/hProcess7"/>
    <dgm:cxn modelId="{E83F7D92-86F0-F742-A7AC-FFA7D2996420}" type="presParOf" srcId="{F895C27B-4FB4-4240-A2B6-51C807D6C9FC}" destId="{7993D037-8719-8948-9C3B-8CE57EF30B00}" srcOrd="0" destOrd="0" presId="urn:microsoft.com/office/officeart/2005/8/layout/hProcess7"/>
    <dgm:cxn modelId="{CD91D6DB-10E9-8544-A3C3-5A6D58CC97A8}" type="presParOf" srcId="{F895C27B-4FB4-4240-A2B6-51C807D6C9FC}" destId="{63C9896F-4419-F147-9A7F-0FFBF2279AD8}" srcOrd="1" destOrd="0" presId="urn:microsoft.com/office/officeart/2005/8/layout/hProcess7"/>
    <dgm:cxn modelId="{CFB10107-D658-904D-AAFD-9164FEEE0DAA}" type="presParOf" srcId="{F895C27B-4FB4-4240-A2B6-51C807D6C9FC}" destId="{75B41D54-A06C-BC4F-9136-953DEBC72DDC}" srcOrd="2" destOrd="0" presId="urn:microsoft.com/office/officeart/2005/8/layout/hProcess7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64D2B0-CE36-2A40-A807-C6625D108869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485279-14A0-5E42-BDCF-B73B268986E7}">
      <dgm:prSet phldrT="[Text]"/>
      <dgm:spPr/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Pedagogy is the science or profession of </a:t>
          </a:r>
          <a:r>
            <a:rPr lang="en-US" b="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teaching.</a:t>
          </a:r>
          <a:endParaRPr lang="en-US" dirty="0"/>
        </a:p>
      </dgm:t>
    </dgm:pt>
    <dgm:pt modelId="{646F6E60-6D96-8F41-86BB-FE7CBC35A5CE}" type="parTrans" cxnId="{3BDA2912-6625-BD49-9EBC-B58AF661DBE2}">
      <dgm:prSet/>
      <dgm:spPr/>
      <dgm:t>
        <a:bodyPr/>
        <a:lstStyle/>
        <a:p>
          <a:endParaRPr lang="en-US"/>
        </a:p>
      </dgm:t>
    </dgm:pt>
    <dgm:pt modelId="{AB0762B6-B50F-CD47-B5F0-858A285FC9A2}" type="sibTrans" cxnId="{3BDA2912-6625-BD49-9EBC-B58AF661DBE2}">
      <dgm:prSet/>
      <dgm:spPr/>
      <dgm:t>
        <a:bodyPr/>
        <a:lstStyle/>
        <a:p>
          <a:endParaRPr lang="en-US"/>
        </a:p>
      </dgm:t>
    </dgm:pt>
    <dgm:pt modelId="{F179CEF3-96A0-424D-84F8-40D5FD579BC2}">
      <dgm:prSet phldrT="[Text]"/>
      <dgm:spPr/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We used the computer to access the </a:t>
          </a:r>
          <a:r>
            <a:rPr lang="en-US" b="0" cap="none" spc="0" dirty="0" err="1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BioEyes</a:t>
          </a:r>
          <a:r>
            <a:rPr lang="en-US" b="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 website and explore.</a:t>
          </a:r>
          <a:endParaRPr lang="en-US" dirty="0"/>
        </a:p>
      </dgm:t>
    </dgm:pt>
    <dgm:pt modelId="{4D4A27F2-FD72-8D4B-84F3-85811EF83150}" type="parTrans" cxnId="{4F125EBE-2FCC-084D-AE6F-7756984A3B07}">
      <dgm:prSet/>
      <dgm:spPr/>
      <dgm:t>
        <a:bodyPr/>
        <a:lstStyle/>
        <a:p>
          <a:endParaRPr lang="en-US"/>
        </a:p>
      </dgm:t>
    </dgm:pt>
    <dgm:pt modelId="{8C26364F-3D55-7A41-BF6D-8024AE26ED46}" type="sibTrans" cxnId="{4F125EBE-2FCC-084D-AE6F-7756984A3B07}">
      <dgm:prSet/>
      <dgm:spPr/>
      <dgm:t>
        <a:bodyPr/>
        <a:lstStyle/>
        <a:p>
          <a:endParaRPr lang="en-US"/>
        </a:p>
      </dgm:t>
    </dgm:pt>
    <dgm:pt modelId="{C9C8ED42-0207-CE44-89BD-CDDB4DA46583}">
      <dgm:prSet phldrT="[Text]"/>
      <dgm:spPr/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We listened to </a:t>
          </a:r>
          <a:r>
            <a:rPr lang="en-US" b="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experienced teachers</a:t>
          </a:r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and learn from them.</a:t>
          </a:r>
          <a:r>
            <a:rPr lang="en-US" b="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rPr>
            <a:t> </a:t>
          </a:r>
          <a:endParaRPr lang="en-US" b="0" cap="none" spc="0" dirty="0">
            <a:ln w="10160">
              <a:solidFill>
                <a:schemeClr val="accent1"/>
              </a:solidFill>
              <a:prstDash val="solid"/>
            </a:ln>
            <a:solidFill>
              <a:srgbClr val="FFFFFF"/>
            </a:solidFill>
            <a:effectLst>
              <a:outerShdw blurRad="38100" dist="32000" dir="5400000" algn="tl">
                <a:srgbClr val="000000">
                  <a:alpha val="30000"/>
                </a:srgbClr>
              </a:outerShdw>
            </a:effectLst>
          </a:endParaRPr>
        </a:p>
      </dgm:t>
    </dgm:pt>
    <dgm:pt modelId="{C82F080A-3AC6-9547-B055-E9E0FB4C75CA}" type="parTrans" cxnId="{2AEBF91B-63C6-9548-8E84-87DE2E7C46E3}">
      <dgm:prSet/>
      <dgm:spPr/>
      <dgm:t>
        <a:bodyPr/>
        <a:lstStyle/>
        <a:p>
          <a:endParaRPr lang="en-US"/>
        </a:p>
      </dgm:t>
    </dgm:pt>
    <dgm:pt modelId="{B9B95AE5-A1A7-AE41-AEA8-D8ECDFB3B824}" type="sibTrans" cxnId="{2AEBF91B-63C6-9548-8E84-87DE2E7C46E3}">
      <dgm:prSet/>
      <dgm:spPr/>
      <dgm:t>
        <a:bodyPr/>
        <a:lstStyle/>
        <a:p>
          <a:endParaRPr lang="en-US"/>
        </a:p>
      </dgm:t>
    </dgm:pt>
    <dgm:pt modelId="{1CA4D070-297A-274E-AC80-671C882BFA97}" type="pres">
      <dgm:prSet presAssocID="{0B64D2B0-CE36-2A40-A807-C6625D108869}" presName="linear" presStyleCnt="0">
        <dgm:presLayoutVars>
          <dgm:dir/>
          <dgm:animLvl val="lvl"/>
          <dgm:resizeHandles val="exact"/>
        </dgm:presLayoutVars>
      </dgm:prSet>
      <dgm:spPr/>
    </dgm:pt>
    <dgm:pt modelId="{4B560A42-0CEC-3342-B10A-D038F48A11C6}" type="pres">
      <dgm:prSet presAssocID="{7D485279-14A0-5E42-BDCF-B73B268986E7}" presName="parentLin" presStyleCnt="0"/>
      <dgm:spPr/>
    </dgm:pt>
    <dgm:pt modelId="{6ED9D0F4-A009-AA4F-BD33-096FA8E9BA62}" type="pres">
      <dgm:prSet presAssocID="{7D485279-14A0-5E42-BDCF-B73B268986E7}" presName="parentLeftMargin" presStyleLbl="node1" presStyleIdx="0" presStyleCnt="3"/>
      <dgm:spPr/>
    </dgm:pt>
    <dgm:pt modelId="{61C57D5C-D299-4C45-9884-EA644AD9D1D4}" type="pres">
      <dgm:prSet presAssocID="{7D485279-14A0-5E42-BDCF-B73B268986E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D0F29D8-CF41-3645-9AA2-A602681A666F}" type="pres">
      <dgm:prSet presAssocID="{7D485279-14A0-5E42-BDCF-B73B268986E7}" presName="negativeSpace" presStyleCnt="0"/>
      <dgm:spPr/>
    </dgm:pt>
    <dgm:pt modelId="{AB626E3F-55C8-2948-BAD4-EF01B31FB2FC}" type="pres">
      <dgm:prSet presAssocID="{7D485279-14A0-5E42-BDCF-B73B268986E7}" presName="childText" presStyleLbl="conFgAcc1" presStyleIdx="0" presStyleCnt="3">
        <dgm:presLayoutVars>
          <dgm:bulletEnabled val="1"/>
        </dgm:presLayoutVars>
      </dgm:prSet>
      <dgm:spPr/>
    </dgm:pt>
    <dgm:pt modelId="{46E6E051-2893-CA4A-863E-06F22F0509D3}" type="pres">
      <dgm:prSet presAssocID="{AB0762B6-B50F-CD47-B5F0-858A285FC9A2}" presName="spaceBetweenRectangles" presStyleCnt="0"/>
      <dgm:spPr/>
    </dgm:pt>
    <dgm:pt modelId="{A1F40BA9-1E26-DC4A-94C5-AE3211EF8029}" type="pres">
      <dgm:prSet presAssocID="{F179CEF3-96A0-424D-84F8-40D5FD579BC2}" presName="parentLin" presStyleCnt="0"/>
      <dgm:spPr/>
    </dgm:pt>
    <dgm:pt modelId="{D959DD6B-9B9F-4C4B-983F-ADCD0E0468FC}" type="pres">
      <dgm:prSet presAssocID="{F179CEF3-96A0-424D-84F8-40D5FD579BC2}" presName="parentLeftMargin" presStyleLbl="node1" presStyleIdx="0" presStyleCnt="3"/>
      <dgm:spPr/>
    </dgm:pt>
    <dgm:pt modelId="{0F6175EF-66F3-7A43-A4BA-98552ADAEFD0}" type="pres">
      <dgm:prSet presAssocID="{F179CEF3-96A0-424D-84F8-40D5FD579BC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B08D1B-6D1B-0248-B3E1-9072226C0074}" type="pres">
      <dgm:prSet presAssocID="{F179CEF3-96A0-424D-84F8-40D5FD579BC2}" presName="negativeSpace" presStyleCnt="0"/>
      <dgm:spPr/>
    </dgm:pt>
    <dgm:pt modelId="{0ACB73EB-B13F-B243-BDBB-87DA54EC41BC}" type="pres">
      <dgm:prSet presAssocID="{F179CEF3-96A0-424D-84F8-40D5FD579BC2}" presName="childText" presStyleLbl="conFgAcc1" presStyleIdx="1" presStyleCnt="3">
        <dgm:presLayoutVars>
          <dgm:bulletEnabled val="1"/>
        </dgm:presLayoutVars>
      </dgm:prSet>
      <dgm:spPr/>
    </dgm:pt>
    <dgm:pt modelId="{65972D76-440C-AF48-8D01-41DF70A62F1B}" type="pres">
      <dgm:prSet presAssocID="{8C26364F-3D55-7A41-BF6D-8024AE26ED46}" presName="spaceBetweenRectangles" presStyleCnt="0"/>
      <dgm:spPr/>
    </dgm:pt>
    <dgm:pt modelId="{0DF3FA0D-B399-D44D-8D28-2ACF21A06A19}" type="pres">
      <dgm:prSet presAssocID="{C9C8ED42-0207-CE44-89BD-CDDB4DA46583}" presName="parentLin" presStyleCnt="0"/>
      <dgm:spPr/>
    </dgm:pt>
    <dgm:pt modelId="{7B563180-CD03-0644-8C81-5F1ACBB91965}" type="pres">
      <dgm:prSet presAssocID="{C9C8ED42-0207-CE44-89BD-CDDB4DA46583}" presName="parentLeftMargin" presStyleLbl="node1" presStyleIdx="1" presStyleCnt="3"/>
      <dgm:spPr/>
    </dgm:pt>
    <dgm:pt modelId="{2EBD18A6-6F40-B346-A783-0149B9AA2B52}" type="pres">
      <dgm:prSet presAssocID="{C9C8ED42-0207-CE44-89BD-CDDB4DA46583}" presName="parentText" presStyleLbl="node1" presStyleIdx="2" presStyleCnt="3" custLinFactNeighborX="-7407" custLinFactNeighborY="526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FD7135-F0F9-A749-994A-837605CBC233}" type="pres">
      <dgm:prSet presAssocID="{C9C8ED42-0207-CE44-89BD-CDDB4DA46583}" presName="negativeSpace" presStyleCnt="0"/>
      <dgm:spPr/>
    </dgm:pt>
    <dgm:pt modelId="{F0E4A037-032D-574B-8EF9-E65EFE42F72C}" type="pres">
      <dgm:prSet presAssocID="{C9C8ED42-0207-CE44-89BD-CDDB4DA4658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66E5C05-60F6-C243-916D-4DAB74CD0ADD}" type="presOf" srcId="{C9C8ED42-0207-CE44-89BD-CDDB4DA46583}" destId="{7B563180-CD03-0644-8C81-5F1ACBB91965}" srcOrd="0" destOrd="0" presId="urn:microsoft.com/office/officeart/2005/8/layout/list1"/>
    <dgm:cxn modelId="{2A413216-A4D1-8F4C-B103-8956073B0D7D}" type="presOf" srcId="{C9C8ED42-0207-CE44-89BD-CDDB4DA46583}" destId="{2EBD18A6-6F40-B346-A783-0149B9AA2B52}" srcOrd="1" destOrd="0" presId="urn:microsoft.com/office/officeart/2005/8/layout/list1"/>
    <dgm:cxn modelId="{4F125EBE-2FCC-084D-AE6F-7756984A3B07}" srcId="{0B64D2B0-CE36-2A40-A807-C6625D108869}" destId="{F179CEF3-96A0-424D-84F8-40D5FD579BC2}" srcOrd="1" destOrd="0" parTransId="{4D4A27F2-FD72-8D4B-84F3-85811EF83150}" sibTransId="{8C26364F-3D55-7A41-BF6D-8024AE26ED46}"/>
    <dgm:cxn modelId="{598F95F0-38C9-EB4E-ABFE-D9E64A653E68}" type="presOf" srcId="{0B64D2B0-CE36-2A40-A807-C6625D108869}" destId="{1CA4D070-297A-274E-AC80-671C882BFA97}" srcOrd="0" destOrd="0" presId="urn:microsoft.com/office/officeart/2005/8/layout/list1"/>
    <dgm:cxn modelId="{106719ED-868D-9C4E-9A78-702E29428857}" type="presOf" srcId="{F179CEF3-96A0-424D-84F8-40D5FD579BC2}" destId="{0F6175EF-66F3-7A43-A4BA-98552ADAEFD0}" srcOrd="1" destOrd="0" presId="urn:microsoft.com/office/officeart/2005/8/layout/list1"/>
    <dgm:cxn modelId="{3BDA2912-6625-BD49-9EBC-B58AF661DBE2}" srcId="{0B64D2B0-CE36-2A40-A807-C6625D108869}" destId="{7D485279-14A0-5E42-BDCF-B73B268986E7}" srcOrd="0" destOrd="0" parTransId="{646F6E60-6D96-8F41-86BB-FE7CBC35A5CE}" sibTransId="{AB0762B6-B50F-CD47-B5F0-858A285FC9A2}"/>
    <dgm:cxn modelId="{7CFC12A5-6F76-C540-93A6-AD064F51A07C}" type="presOf" srcId="{F179CEF3-96A0-424D-84F8-40D5FD579BC2}" destId="{D959DD6B-9B9F-4C4B-983F-ADCD0E0468FC}" srcOrd="0" destOrd="0" presId="urn:microsoft.com/office/officeart/2005/8/layout/list1"/>
    <dgm:cxn modelId="{F92B28D7-D442-FD4B-9C61-47238B35CB79}" type="presOf" srcId="{7D485279-14A0-5E42-BDCF-B73B268986E7}" destId="{61C57D5C-D299-4C45-9884-EA644AD9D1D4}" srcOrd="1" destOrd="0" presId="urn:microsoft.com/office/officeart/2005/8/layout/list1"/>
    <dgm:cxn modelId="{ABA25060-0AC4-E64B-82A8-0F1E43AA77C2}" type="presOf" srcId="{7D485279-14A0-5E42-BDCF-B73B268986E7}" destId="{6ED9D0F4-A009-AA4F-BD33-096FA8E9BA62}" srcOrd="0" destOrd="0" presId="urn:microsoft.com/office/officeart/2005/8/layout/list1"/>
    <dgm:cxn modelId="{2AEBF91B-63C6-9548-8E84-87DE2E7C46E3}" srcId="{0B64D2B0-CE36-2A40-A807-C6625D108869}" destId="{C9C8ED42-0207-CE44-89BD-CDDB4DA46583}" srcOrd="2" destOrd="0" parTransId="{C82F080A-3AC6-9547-B055-E9E0FB4C75CA}" sibTransId="{B9B95AE5-A1A7-AE41-AEA8-D8ECDFB3B824}"/>
    <dgm:cxn modelId="{B2C4BFFA-936B-D045-9678-BC9C12228524}" type="presParOf" srcId="{1CA4D070-297A-274E-AC80-671C882BFA97}" destId="{4B560A42-0CEC-3342-B10A-D038F48A11C6}" srcOrd="0" destOrd="0" presId="urn:microsoft.com/office/officeart/2005/8/layout/list1"/>
    <dgm:cxn modelId="{47511B83-01E4-2D45-BAFB-2A9AAFE4E1E4}" type="presParOf" srcId="{4B560A42-0CEC-3342-B10A-D038F48A11C6}" destId="{6ED9D0F4-A009-AA4F-BD33-096FA8E9BA62}" srcOrd="0" destOrd="0" presId="urn:microsoft.com/office/officeart/2005/8/layout/list1"/>
    <dgm:cxn modelId="{2F81E949-9115-5B40-8B5B-EC047F5BBB6A}" type="presParOf" srcId="{4B560A42-0CEC-3342-B10A-D038F48A11C6}" destId="{61C57D5C-D299-4C45-9884-EA644AD9D1D4}" srcOrd="1" destOrd="0" presId="urn:microsoft.com/office/officeart/2005/8/layout/list1"/>
    <dgm:cxn modelId="{0779BABE-C8CE-9D4A-B192-3B693459CB87}" type="presParOf" srcId="{1CA4D070-297A-274E-AC80-671C882BFA97}" destId="{1D0F29D8-CF41-3645-9AA2-A602681A666F}" srcOrd="1" destOrd="0" presId="urn:microsoft.com/office/officeart/2005/8/layout/list1"/>
    <dgm:cxn modelId="{39880F70-99D7-F649-A199-AE828953C89E}" type="presParOf" srcId="{1CA4D070-297A-274E-AC80-671C882BFA97}" destId="{AB626E3F-55C8-2948-BAD4-EF01B31FB2FC}" srcOrd="2" destOrd="0" presId="urn:microsoft.com/office/officeart/2005/8/layout/list1"/>
    <dgm:cxn modelId="{3DBC24BE-234F-5146-8626-67EE98A77708}" type="presParOf" srcId="{1CA4D070-297A-274E-AC80-671C882BFA97}" destId="{46E6E051-2893-CA4A-863E-06F22F0509D3}" srcOrd="3" destOrd="0" presId="urn:microsoft.com/office/officeart/2005/8/layout/list1"/>
    <dgm:cxn modelId="{3945E0EE-1B33-8646-B855-B69C72C30C74}" type="presParOf" srcId="{1CA4D070-297A-274E-AC80-671C882BFA97}" destId="{A1F40BA9-1E26-DC4A-94C5-AE3211EF8029}" srcOrd="4" destOrd="0" presId="urn:microsoft.com/office/officeart/2005/8/layout/list1"/>
    <dgm:cxn modelId="{62685FB6-979C-BD4F-96CC-3FAB3A419CF2}" type="presParOf" srcId="{A1F40BA9-1E26-DC4A-94C5-AE3211EF8029}" destId="{D959DD6B-9B9F-4C4B-983F-ADCD0E0468FC}" srcOrd="0" destOrd="0" presId="urn:microsoft.com/office/officeart/2005/8/layout/list1"/>
    <dgm:cxn modelId="{EC8D1123-61A4-F640-A429-8B87B556FA65}" type="presParOf" srcId="{A1F40BA9-1E26-DC4A-94C5-AE3211EF8029}" destId="{0F6175EF-66F3-7A43-A4BA-98552ADAEFD0}" srcOrd="1" destOrd="0" presId="urn:microsoft.com/office/officeart/2005/8/layout/list1"/>
    <dgm:cxn modelId="{53FE92F8-E4E8-B740-B1FC-37D66CA163A0}" type="presParOf" srcId="{1CA4D070-297A-274E-AC80-671C882BFA97}" destId="{E6B08D1B-6D1B-0248-B3E1-9072226C0074}" srcOrd="5" destOrd="0" presId="urn:microsoft.com/office/officeart/2005/8/layout/list1"/>
    <dgm:cxn modelId="{740DCC5E-8FF5-F84B-A5AF-BAF8C1DAE9CF}" type="presParOf" srcId="{1CA4D070-297A-274E-AC80-671C882BFA97}" destId="{0ACB73EB-B13F-B243-BDBB-87DA54EC41BC}" srcOrd="6" destOrd="0" presId="urn:microsoft.com/office/officeart/2005/8/layout/list1"/>
    <dgm:cxn modelId="{9D854378-A261-0146-9001-71AAFF79A4C5}" type="presParOf" srcId="{1CA4D070-297A-274E-AC80-671C882BFA97}" destId="{65972D76-440C-AF48-8D01-41DF70A62F1B}" srcOrd="7" destOrd="0" presId="urn:microsoft.com/office/officeart/2005/8/layout/list1"/>
    <dgm:cxn modelId="{78B5FF21-81C8-3544-B66C-13A12075115A}" type="presParOf" srcId="{1CA4D070-297A-274E-AC80-671C882BFA97}" destId="{0DF3FA0D-B399-D44D-8D28-2ACF21A06A19}" srcOrd="8" destOrd="0" presId="urn:microsoft.com/office/officeart/2005/8/layout/list1"/>
    <dgm:cxn modelId="{4F4DEF3F-EC0B-8544-9CCE-2B238A5017A6}" type="presParOf" srcId="{0DF3FA0D-B399-D44D-8D28-2ACF21A06A19}" destId="{7B563180-CD03-0644-8C81-5F1ACBB91965}" srcOrd="0" destOrd="0" presId="urn:microsoft.com/office/officeart/2005/8/layout/list1"/>
    <dgm:cxn modelId="{A8E48C34-BF9D-E34E-A2AB-F82AC5852320}" type="presParOf" srcId="{0DF3FA0D-B399-D44D-8D28-2ACF21A06A19}" destId="{2EBD18A6-6F40-B346-A783-0149B9AA2B52}" srcOrd="1" destOrd="0" presId="urn:microsoft.com/office/officeart/2005/8/layout/list1"/>
    <dgm:cxn modelId="{1823D340-2AF1-474A-A409-F8540CEE84A4}" type="presParOf" srcId="{1CA4D070-297A-274E-AC80-671C882BFA97}" destId="{ACFD7135-F0F9-A749-994A-837605CBC233}" srcOrd="9" destOrd="0" presId="urn:microsoft.com/office/officeart/2005/8/layout/list1"/>
    <dgm:cxn modelId="{C4C7919E-B1B3-B347-B527-214DEAF35B6B}" type="presParOf" srcId="{1CA4D070-297A-274E-AC80-671C882BFA97}" destId="{F0E4A037-032D-574B-8EF9-E65EFE42F72C}" srcOrd="10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8A749D-609D-924E-873F-9AA78B37A8F1}" type="doc">
      <dgm:prSet loTypeId="urn:microsoft.com/office/officeart/2005/8/layout/h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AA61203-396B-7745-98A2-6573C74D320C}">
      <dgm:prSet phldrT="[Text]"/>
      <dgm:spPr/>
      <dgm:t>
        <a:bodyPr/>
        <a:lstStyle/>
        <a:p>
          <a:r>
            <a:rPr lang="en-US" dirty="0" smtClean="0"/>
            <a:t>Wow!</a:t>
          </a:r>
          <a:endParaRPr lang="en-US" dirty="0"/>
        </a:p>
      </dgm:t>
    </dgm:pt>
    <dgm:pt modelId="{23BBC76C-2516-0541-84C6-C557CABDB07C}" type="parTrans" cxnId="{5BAD3451-DCB4-A347-A8BE-B949EF42872F}">
      <dgm:prSet/>
      <dgm:spPr/>
      <dgm:t>
        <a:bodyPr/>
        <a:lstStyle/>
        <a:p>
          <a:endParaRPr lang="en-US"/>
        </a:p>
      </dgm:t>
    </dgm:pt>
    <dgm:pt modelId="{7F0F0E5D-0D13-7344-8F7F-93EA3EB3D096}" type="sibTrans" cxnId="{5BAD3451-DCB4-A347-A8BE-B949EF42872F}">
      <dgm:prSet/>
      <dgm:spPr/>
      <dgm:t>
        <a:bodyPr/>
        <a:lstStyle/>
        <a:p>
          <a:endParaRPr lang="en-US"/>
        </a:p>
      </dgm:t>
    </dgm:pt>
    <dgm:pt modelId="{D0C18BE9-5532-424C-A693-750F2D55B4B9}">
      <dgm:prSet phldrT="[Text]"/>
      <dgm:spPr/>
      <dgm:t>
        <a:bodyPr/>
        <a:lstStyle/>
        <a:p>
          <a:r>
            <a:rPr lang="en-US" dirty="0" smtClean="0"/>
            <a:t>The new research is going to help us all. </a:t>
          </a:r>
          <a:endParaRPr lang="en-US" dirty="0"/>
        </a:p>
      </dgm:t>
    </dgm:pt>
    <dgm:pt modelId="{C3DA6E74-51F5-314C-BCC8-8E0BCC2271BB}" type="parTrans" cxnId="{945A1F80-4650-204F-BC5C-499850C86432}">
      <dgm:prSet/>
      <dgm:spPr/>
      <dgm:t>
        <a:bodyPr/>
        <a:lstStyle/>
        <a:p>
          <a:endParaRPr lang="en-US"/>
        </a:p>
      </dgm:t>
    </dgm:pt>
    <dgm:pt modelId="{B6381F39-3321-4A40-BDED-119FB15D9035}" type="sibTrans" cxnId="{945A1F80-4650-204F-BC5C-499850C86432}">
      <dgm:prSet/>
      <dgm:spPr/>
      <dgm:t>
        <a:bodyPr/>
        <a:lstStyle/>
        <a:p>
          <a:endParaRPr lang="en-US"/>
        </a:p>
      </dgm:t>
    </dgm:pt>
    <dgm:pt modelId="{48FBB171-14CB-DD45-984B-895A11C25820}">
      <dgm:prSet phldrT="[Text]"/>
      <dgm:spPr/>
      <dgm:t>
        <a:bodyPr/>
        <a:lstStyle/>
        <a:p>
          <a:r>
            <a:rPr lang="en-US" dirty="0" smtClean="0"/>
            <a:t>Amazing!</a:t>
          </a:r>
          <a:endParaRPr lang="en-US" dirty="0"/>
        </a:p>
      </dgm:t>
    </dgm:pt>
    <dgm:pt modelId="{EC09B471-BE3D-CA4F-820C-EE1836FD2256}" type="parTrans" cxnId="{01D24E69-11D3-7D49-BA12-AC25D120CC18}">
      <dgm:prSet/>
      <dgm:spPr/>
      <dgm:t>
        <a:bodyPr/>
        <a:lstStyle/>
        <a:p>
          <a:endParaRPr lang="en-US"/>
        </a:p>
      </dgm:t>
    </dgm:pt>
    <dgm:pt modelId="{F07BCFE1-39F8-804E-B596-70CA08847321}" type="sibTrans" cxnId="{01D24E69-11D3-7D49-BA12-AC25D120CC18}">
      <dgm:prSet/>
      <dgm:spPr/>
      <dgm:t>
        <a:bodyPr/>
        <a:lstStyle/>
        <a:p>
          <a:endParaRPr lang="en-US"/>
        </a:p>
      </dgm:t>
    </dgm:pt>
    <dgm:pt modelId="{15CBF1E6-3B0C-7441-A3EF-010DAAF98418}">
      <dgm:prSet phldrT="[Text]"/>
      <dgm:spPr/>
      <dgm:t>
        <a:bodyPr/>
        <a:lstStyle/>
        <a:p>
          <a:r>
            <a:rPr lang="en-US" dirty="0" smtClean="0"/>
            <a:t>I never knew that Notre Dame had so many wonderful labs and resources.</a:t>
          </a:r>
          <a:endParaRPr lang="en-US" dirty="0"/>
        </a:p>
      </dgm:t>
    </dgm:pt>
    <dgm:pt modelId="{E19F4108-E877-DA40-81A4-1218C7067109}" type="parTrans" cxnId="{2964C558-06E1-DC40-B17E-1B5FE5761254}">
      <dgm:prSet/>
      <dgm:spPr/>
      <dgm:t>
        <a:bodyPr/>
        <a:lstStyle/>
        <a:p>
          <a:endParaRPr lang="en-US"/>
        </a:p>
      </dgm:t>
    </dgm:pt>
    <dgm:pt modelId="{6302BECE-A631-D54C-9D79-2180B8F8FF1B}" type="sibTrans" cxnId="{2964C558-06E1-DC40-B17E-1B5FE5761254}">
      <dgm:prSet/>
      <dgm:spPr/>
      <dgm:t>
        <a:bodyPr/>
        <a:lstStyle/>
        <a:p>
          <a:endParaRPr lang="en-US"/>
        </a:p>
      </dgm:t>
    </dgm:pt>
    <dgm:pt modelId="{074513CD-DF48-7043-9445-DF7AA7C7FB43}">
      <dgm:prSet phldrT="[Text]"/>
      <dgm:spPr/>
      <dgm:t>
        <a:bodyPr/>
        <a:lstStyle/>
        <a:p>
          <a:r>
            <a:rPr lang="en-US" dirty="0" smtClean="0"/>
            <a:t>Exciting!</a:t>
          </a:r>
          <a:endParaRPr lang="en-US" dirty="0"/>
        </a:p>
      </dgm:t>
    </dgm:pt>
    <dgm:pt modelId="{531F9D15-8CB3-F04B-B5FC-C6456AE7BF5C}" type="parTrans" cxnId="{D1235EA1-9EF9-7048-95EC-88909A5C5D9A}">
      <dgm:prSet/>
      <dgm:spPr/>
      <dgm:t>
        <a:bodyPr/>
        <a:lstStyle/>
        <a:p>
          <a:endParaRPr lang="en-US"/>
        </a:p>
      </dgm:t>
    </dgm:pt>
    <dgm:pt modelId="{69F12FE0-3D71-2745-99A3-387ACE0CB21E}" type="sibTrans" cxnId="{D1235EA1-9EF9-7048-95EC-88909A5C5D9A}">
      <dgm:prSet/>
      <dgm:spPr/>
      <dgm:t>
        <a:bodyPr/>
        <a:lstStyle/>
        <a:p>
          <a:endParaRPr lang="en-US"/>
        </a:p>
      </dgm:t>
    </dgm:pt>
    <dgm:pt modelId="{87A6D837-F3B9-8F41-A902-6569B18F4CBB}">
      <dgm:prSet phldrT="[Text]"/>
      <dgm:spPr/>
      <dgm:t>
        <a:bodyPr/>
        <a:lstStyle/>
        <a:p>
          <a:r>
            <a:rPr lang="en-US" dirty="0" smtClean="0"/>
            <a:t>With all that is going on at ND, I think our world will be a better place.</a:t>
          </a:r>
          <a:endParaRPr lang="en-US" dirty="0"/>
        </a:p>
      </dgm:t>
    </dgm:pt>
    <dgm:pt modelId="{E9BCFE83-E712-9041-9DF4-843815FAF183}" type="parTrans" cxnId="{9AC68B5B-4575-E94A-A19C-356542E4DA06}">
      <dgm:prSet/>
      <dgm:spPr/>
      <dgm:t>
        <a:bodyPr/>
        <a:lstStyle/>
        <a:p>
          <a:endParaRPr lang="en-US"/>
        </a:p>
      </dgm:t>
    </dgm:pt>
    <dgm:pt modelId="{C21DEB03-FB75-0647-9702-C62298800D51}" type="sibTrans" cxnId="{9AC68B5B-4575-E94A-A19C-356542E4DA06}">
      <dgm:prSet/>
      <dgm:spPr/>
      <dgm:t>
        <a:bodyPr/>
        <a:lstStyle/>
        <a:p>
          <a:endParaRPr lang="en-US"/>
        </a:p>
      </dgm:t>
    </dgm:pt>
    <dgm:pt modelId="{356A75F5-7207-C048-91F3-161FF03EAD3B}" type="pres">
      <dgm:prSet presAssocID="{C28A749D-609D-924E-873F-9AA78B37A8F1}" presName="Name0" presStyleCnt="0">
        <dgm:presLayoutVars>
          <dgm:dir/>
          <dgm:animLvl val="lvl"/>
          <dgm:resizeHandles val="exact"/>
        </dgm:presLayoutVars>
      </dgm:prSet>
      <dgm:spPr/>
    </dgm:pt>
    <dgm:pt modelId="{F4B27B1A-B185-3145-818D-FB970B60962D}" type="pres">
      <dgm:prSet presAssocID="{CAA61203-396B-7745-98A2-6573C74D320C}" presName="composite" presStyleCnt="0"/>
      <dgm:spPr/>
    </dgm:pt>
    <dgm:pt modelId="{FAF89D20-9185-E24D-8462-E33DA6396B1E}" type="pres">
      <dgm:prSet presAssocID="{CAA61203-396B-7745-98A2-6573C74D320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18094246-5C36-1447-860C-B994D1E24A9A}" type="pres">
      <dgm:prSet presAssocID="{CAA61203-396B-7745-98A2-6573C74D320C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74D162-ABA8-7242-87E7-1324D8B2EA96}" type="pres">
      <dgm:prSet presAssocID="{7F0F0E5D-0D13-7344-8F7F-93EA3EB3D096}" presName="space" presStyleCnt="0"/>
      <dgm:spPr/>
    </dgm:pt>
    <dgm:pt modelId="{CA3F5E87-8167-1E49-A9CD-51F1B0F39CD1}" type="pres">
      <dgm:prSet presAssocID="{48FBB171-14CB-DD45-984B-895A11C25820}" presName="composite" presStyleCnt="0"/>
      <dgm:spPr/>
    </dgm:pt>
    <dgm:pt modelId="{DF719B23-8307-EB4D-8EAE-4E08DA6892C2}" type="pres">
      <dgm:prSet presAssocID="{48FBB171-14CB-DD45-984B-895A11C2582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55E52EC6-3C41-0640-B080-DEF96E8F1697}" type="pres">
      <dgm:prSet presAssocID="{48FBB171-14CB-DD45-984B-895A11C2582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506F0E-8AC3-C846-85DE-B977FFB4FB7D}" type="pres">
      <dgm:prSet presAssocID="{F07BCFE1-39F8-804E-B596-70CA08847321}" presName="space" presStyleCnt="0"/>
      <dgm:spPr/>
    </dgm:pt>
    <dgm:pt modelId="{D9F4F809-682D-D64E-9266-C484D6787924}" type="pres">
      <dgm:prSet presAssocID="{074513CD-DF48-7043-9445-DF7AA7C7FB43}" presName="composite" presStyleCnt="0"/>
      <dgm:spPr/>
    </dgm:pt>
    <dgm:pt modelId="{38F2424C-2A66-C14C-8674-148C7ADF6207}" type="pres">
      <dgm:prSet presAssocID="{074513CD-DF48-7043-9445-DF7AA7C7FB4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49DD9BAB-B4EC-CA42-956F-414298CDAC3C}" type="pres">
      <dgm:prSet presAssocID="{074513CD-DF48-7043-9445-DF7AA7C7FB4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C68B5B-4575-E94A-A19C-356542E4DA06}" srcId="{074513CD-DF48-7043-9445-DF7AA7C7FB43}" destId="{87A6D837-F3B9-8F41-A902-6569B18F4CBB}" srcOrd="0" destOrd="0" parTransId="{E9BCFE83-E712-9041-9DF4-843815FAF183}" sibTransId="{C21DEB03-FB75-0647-9702-C62298800D51}"/>
    <dgm:cxn modelId="{E9D3E6CF-0466-BA42-954D-BDB2EF51D7C0}" type="presOf" srcId="{D0C18BE9-5532-424C-A693-750F2D55B4B9}" destId="{18094246-5C36-1447-860C-B994D1E24A9A}" srcOrd="0" destOrd="0" presId="urn:microsoft.com/office/officeart/2005/8/layout/hList1"/>
    <dgm:cxn modelId="{C1C3DBC3-E91F-514B-8503-F6BBA1D2CE07}" type="presOf" srcId="{15CBF1E6-3B0C-7441-A3EF-010DAAF98418}" destId="{55E52EC6-3C41-0640-B080-DEF96E8F1697}" srcOrd="0" destOrd="0" presId="urn:microsoft.com/office/officeart/2005/8/layout/hList1"/>
    <dgm:cxn modelId="{C1991412-82FF-FE47-8CD3-24A7B331B023}" type="presOf" srcId="{48FBB171-14CB-DD45-984B-895A11C25820}" destId="{DF719B23-8307-EB4D-8EAE-4E08DA6892C2}" srcOrd="0" destOrd="0" presId="urn:microsoft.com/office/officeart/2005/8/layout/hList1"/>
    <dgm:cxn modelId="{2964C558-06E1-DC40-B17E-1B5FE5761254}" srcId="{48FBB171-14CB-DD45-984B-895A11C25820}" destId="{15CBF1E6-3B0C-7441-A3EF-010DAAF98418}" srcOrd="0" destOrd="0" parTransId="{E19F4108-E877-DA40-81A4-1218C7067109}" sibTransId="{6302BECE-A631-D54C-9D79-2180B8F8FF1B}"/>
    <dgm:cxn modelId="{A898C39A-3EFF-BC4A-B678-7B043AA0F3D3}" type="presOf" srcId="{CAA61203-396B-7745-98A2-6573C74D320C}" destId="{FAF89D20-9185-E24D-8462-E33DA6396B1E}" srcOrd="0" destOrd="0" presId="urn:microsoft.com/office/officeart/2005/8/layout/hList1"/>
    <dgm:cxn modelId="{D1235EA1-9EF9-7048-95EC-88909A5C5D9A}" srcId="{C28A749D-609D-924E-873F-9AA78B37A8F1}" destId="{074513CD-DF48-7043-9445-DF7AA7C7FB43}" srcOrd="2" destOrd="0" parTransId="{531F9D15-8CB3-F04B-B5FC-C6456AE7BF5C}" sibTransId="{69F12FE0-3D71-2745-99A3-387ACE0CB21E}"/>
    <dgm:cxn modelId="{5BAD3451-DCB4-A347-A8BE-B949EF42872F}" srcId="{C28A749D-609D-924E-873F-9AA78B37A8F1}" destId="{CAA61203-396B-7745-98A2-6573C74D320C}" srcOrd="0" destOrd="0" parTransId="{23BBC76C-2516-0541-84C6-C557CABDB07C}" sibTransId="{7F0F0E5D-0D13-7344-8F7F-93EA3EB3D096}"/>
    <dgm:cxn modelId="{945A1F80-4650-204F-BC5C-499850C86432}" srcId="{CAA61203-396B-7745-98A2-6573C74D320C}" destId="{D0C18BE9-5532-424C-A693-750F2D55B4B9}" srcOrd="0" destOrd="0" parTransId="{C3DA6E74-51F5-314C-BCC8-8E0BCC2271BB}" sibTransId="{B6381F39-3321-4A40-BDED-119FB15D9035}"/>
    <dgm:cxn modelId="{15BA61A3-EC70-0F4A-8AC3-587F175BB1BB}" type="presOf" srcId="{C28A749D-609D-924E-873F-9AA78B37A8F1}" destId="{356A75F5-7207-C048-91F3-161FF03EAD3B}" srcOrd="0" destOrd="0" presId="urn:microsoft.com/office/officeart/2005/8/layout/hList1"/>
    <dgm:cxn modelId="{004616B6-5C07-B34A-9D8A-51C9067C7EF2}" type="presOf" srcId="{074513CD-DF48-7043-9445-DF7AA7C7FB43}" destId="{38F2424C-2A66-C14C-8674-148C7ADF6207}" srcOrd="0" destOrd="0" presId="urn:microsoft.com/office/officeart/2005/8/layout/hList1"/>
    <dgm:cxn modelId="{01D24E69-11D3-7D49-BA12-AC25D120CC18}" srcId="{C28A749D-609D-924E-873F-9AA78B37A8F1}" destId="{48FBB171-14CB-DD45-984B-895A11C25820}" srcOrd="1" destOrd="0" parTransId="{EC09B471-BE3D-CA4F-820C-EE1836FD2256}" sibTransId="{F07BCFE1-39F8-804E-B596-70CA08847321}"/>
    <dgm:cxn modelId="{10CEA824-4A34-8F4B-A302-B1DA08640560}" type="presOf" srcId="{87A6D837-F3B9-8F41-A902-6569B18F4CBB}" destId="{49DD9BAB-B4EC-CA42-956F-414298CDAC3C}" srcOrd="0" destOrd="0" presId="urn:microsoft.com/office/officeart/2005/8/layout/hList1"/>
    <dgm:cxn modelId="{1A73D737-3F00-9F4E-9450-A6A7CB7F5F7C}" type="presParOf" srcId="{356A75F5-7207-C048-91F3-161FF03EAD3B}" destId="{F4B27B1A-B185-3145-818D-FB970B60962D}" srcOrd="0" destOrd="0" presId="urn:microsoft.com/office/officeart/2005/8/layout/hList1"/>
    <dgm:cxn modelId="{6613EE7A-571F-1845-82EB-C8DBC6D10493}" type="presParOf" srcId="{F4B27B1A-B185-3145-818D-FB970B60962D}" destId="{FAF89D20-9185-E24D-8462-E33DA6396B1E}" srcOrd="0" destOrd="0" presId="urn:microsoft.com/office/officeart/2005/8/layout/hList1"/>
    <dgm:cxn modelId="{92668527-6C78-B149-B4A9-79A5BBFB7FAB}" type="presParOf" srcId="{F4B27B1A-B185-3145-818D-FB970B60962D}" destId="{18094246-5C36-1447-860C-B994D1E24A9A}" srcOrd="1" destOrd="0" presId="urn:microsoft.com/office/officeart/2005/8/layout/hList1"/>
    <dgm:cxn modelId="{BE26CC00-AD6E-C642-BDAF-AD03205BF1E3}" type="presParOf" srcId="{356A75F5-7207-C048-91F3-161FF03EAD3B}" destId="{5874D162-ABA8-7242-87E7-1324D8B2EA96}" srcOrd="1" destOrd="0" presId="urn:microsoft.com/office/officeart/2005/8/layout/hList1"/>
    <dgm:cxn modelId="{A6973BD4-7989-6B4A-B555-018952927BAC}" type="presParOf" srcId="{356A75F5-7207-C048-91F3-161FF03EAD3B}" destId="{CA3F5E87-8167-1E49-A9CD-51F1B0F39CD1}" srcOrd="2" destOrd="0" presId="urn:microsoft.com/office/officeart/2005/8/layout/hList1"/>
    <dgm:cxn modelId="{F14387EC-8FDD-334A-B820-FE0912713AC6}" type="presParOf" srcId="{CA3F5E87-8167-1E49-A9CD-51F1B0F39CD1}" destId="{DF719B23-8307-EB4D-8EAE-4E08DA6892C2}" srcOrd="0" destOrd="0" presId="urn:microsoft.com/office/officeart/2005/8/layout/hList1"/>
    <dgm:cxn modelId="{50484930-8BF0-E74B-A195-AAFF8274771A}" type="presParOf" srcId="{CA3F5E87-8167-1E49-A9CD-51F1B0F39CD1}" destId="{55E52EC6-3C41-0640-B080-DEF96E8F1697}" srcOrd="1" destOrd="0" presId="urn:microsoft.com/office/officeart/2005/8/layout/hList1"/>
    <dgm:cxn modelId="{EAB9094C-8C47-3A4C-9980-69DB791819EA}" type="presParOf" srcId="{356A75F5-7207-C048-91F3-161FF03EAD3B}" destId="{B2506F0E-8AC3-C846-85DE-B977FFB4FB7D}" srcOrd="3" destOrd="0" presId="urn:microsoft.com/office/officeart/2005/8/layout/hList1"/>
    <dgm:cxn modelId="{9E8DF694-BED4-D446-A3AA-3C17D0999BD9}" type="presParOf" srcId="{356A75F5-7207-C048-91F3-161FF03EAD3B}" destId="{D9F4F809-682D-D64E-9266-C484D6787924}" srcOrd="4" destOrd="0" presId="urn:microsoft.com/office/officeart/2005/8/layout/hList1"/>
    <dgm:cxn modelId="{64837C82-7C8E-AA4E-B503-870632083492}" type="presParOf" srcId="{D9F4F809-682D-D64E-9266-C484D6787924}" destId="{38F2424C-2A66-C14C-8674-148C7ADF6207}" srcOrd="0" destOrd="0" presId="urn:microsoft.com/office/officeart/2005/8/layout/hList1"/>
    <dgm:cxn modelId="{8DA17058-3B21-8342-8249-724316B59379}" type="presParOf" srcId="{D9F4F809-682D-D64E-9266-C484D6787924}" destId="{49DD9BAB-B4EC-CA42-956F-414298CDAC3C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88AC-184F-7943-A5EE-19F59A8B20A7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E750-6B34-144B-BB44-E3A361DA61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88AC-184F-7943-A5EE-19F59A8B20A7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E750-6B34-144B-BB44-E3A361DA61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88AC-184F-7943-A5EE-19F59A8B20A7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E750-6B34-144B-BB44-E3A361DA61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88AC-184F-7943-A5EE-19F59A8B20A7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E750-6B34-144B-BB44-E3A361DA61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88AC-184F-7943-A5EE-19F59A8B20A7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E750-6B34-144B-BB44-E3A361DA61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88AC-184F-7943-A5EE-19F59A8B20A7}" type="datetimeFigureOut">
              <a:rPr lang="en-US" smtClean="0"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E750-6B34-144B-BB44-E3A361DA61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88AC-184F-7943-A5EE-19F59A8B20A7}" type="datetimeFigureOut">
              <a:rPr lang="en-US" smtClean="0"/>
              <a:t>6/25/09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E750-6B34-144B-BB44-E3A361DA61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88AC-184F-7943-A5EE-19F59A8B20A7}" type="datetimeFigureOut">
              <a:rPr lang="en-US" smtClean="0"/>
              <a:t>6/25/09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E750-6B34-144B-BB44-E3A361DA61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88AC-184F-7943-A5EE-19F59A8B20A7}" type="datetimeFigureOut">
              <a:rPr lang="en-US" smtClean="0"/>
              <a:t>6/25/09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E750-6B34-144B-BB44-E3A361DA61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88AC-184F-7943-A5EE-19F59A8B20A7}" type="datetimeFigureOut">
              <a:rPr lang="en-US" smtClean="0"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E750-6B34-144B-BB44-E3A361DA61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88AC-184F-7943-A5EE-19F59A8B20A7}" type="datetimeFigureOut">
              <a:rPr lang="en-US" smtClean="0"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4E750-6B34-144B-BB44-E3A361DA61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388AC-184F-7943-A5EE-19F59A8B20A7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4E750-6B34-144B-BB44-E3A361DA61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Relationship Id="rId3" Type="http://schemas.openxmlformats.org/officeDocument/2006/relationships/diagramLayout" Target="../diagrams/layout3.xml"/><Relationship Id="rId5" Type="http://schemas.openxmlformats.org/officeDocument/2006/relationships/diagramColors" Target="../diagrams/colors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Everything I Wanted to Know About </a:t>
            </a:r>
            <a:r>
              <a:rPr lang="en-US" dirty="0" err="1" smtClean="0"/>
              <a:t>BioEyes</a:t>
            </a:r>
            <a:r>
              <a:rPr lang="en-US" dirty="0" smtClean="0"/>
              <a:t>, But Was Afraid to Ask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Mary </a:t>
            </a:r>
            <a:r>
              <a:rPr lang="en-US" dirty="0" err="1" smtClean="0"/>
              <a:t>Wehr</a:t>
            </a:r>
            <a:r>
              <a:rPr lang="en-US" dirty="0" smtClean="0"/>
              <a:t>-Anderson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BioEyes</a:t>
            </a:r>
            <a:r>
              <a:rPr lang="en-US" dirty="0" smtClean="0"/>
              <a:t> Activity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Biology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§"/>
            </a:pPr>
            <a:r>
              <a:rPr lang="en-US" dirty="0" smtClean="0"/>
              <a:t>At first, I was completely baffled and felt that none of what we were doing would pertain to my third graders!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Next, I was baffled, but started to enjoy the experiences and the new things I was learning (how to correctly use a pipette, etc.)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Finally, even though I did not quite understand all that was entailed in the different activities, I became more fascinated by the events and realized I could modify some things and still share ideas with my students.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Pedagogy of </a:t>
            </a:r>
            <a:r>
              <a:rPr lang="en-US" dirty="0" err="1" smtClean="0"/>
              <a:t>BioEyes</a:t>
            </a:r>
            <a:r>
              <a:rPr lang="en-US" dirty="0" smtClean="0"/>
              <a:t> Sessions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Facility/Lab Tours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219</Words>
  <Application>Microsoft Macintosh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Everything I Wanted to Know About BioEyes, But Was Afraid to Ask</vt:lpstr>
      <vt:lpstr>The BioEyes Activity</vt:lpstr>
      <vt:lpstr>Modern Biology Lab</vt:lpstr>
      <vt:lpstr>Pedagogy of BioEyes Sessions</vt:lpstr>
      <vt:lpstr>Facility/Lab Tours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Everything I Wanted to Know About BioEyes, But Was Afraid to Ask</dc:title>
  <dc:creator>LightWave</dc:creator>
  <cp:lastModifiedBy>LightWave</cp:lastModifiedBy>
  <cp:revision>1</cp:revision>
  <dcterms:created xsi:type="dcterms:W3CDTF">2009-06-25T15:30:46Z</dcterms:created>
  <dcterms:modified xsi:type="dcterms:W3CDTF">2009-06-25T16:08:40Z</dcterms:modified>
</cp:coreProperties>
</file>