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diagrams/colors1.xml" ContentType="application/vnd.openxmlformats-officedocument.drawingml.diagramColors+xml"/>
  <Override PartName="/docProps/app.xml" ContentType="application/vnd.openxmlformats-officedocument.extended-properties+xml"/>
  <Override PartName="/ppt/diagrams/layout1.xml" ContentType="application/vnd.openxmlformats-officedocument.drawingml.diagramLayout+xml"/>
  <Override PartName="/ppt/diagrams/colors4.xml" ContentType="application/vnd.openxmlformats-officedocument.drawingml.diagramColors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layout2.xml" ContentType="application/vnd.openxmlformats-officedocument.drawingml.diagram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diagrams/quickStyle3.xml" ContentType="application/vnd.openxmlformats-officedocument.drawingml.diagramStyle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data5.xml" ContentType="application/vnd.openxmlformats-officedocument.drawingml.diagramData+xml"/>
  <Override PartName="/ppt/diagrams/colors3.xml" ContentType="application/vnd.openxmlformats-officedocument.drawingml.diagramColors+xml"/>
  <Override PartName="/ppt/slideLayouts/slideLayout4.xml" ContentType="application/vnd.openxmlformats-officedocument.presentationml.slideLayout+xml"/>
  <Override PartName="/ppt/diagrams/data4.xml" ContentType="application/vnd.openxmlformats-officedocument.drawingml.diagramData+xml"/>
  <Override PartName="/ppt/slideLayouts/slideLayout2.xml" ContentType="application/vnd.openxmlformats-officedocument.presentationml.slideLayout+xml"/>
  <Override PartName="/ppt/diagrams/data3.xml" ContentType="application/vnd.openxmlformats-officedocument.drawingml.diagramData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quickStyle1.xml" ContentType="application/vnd.openxmlformats-officedocument.drawingml.diagramStyl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presentation.xml" ContentType="application/vnd.openxmlformats-officedocument.presentationml.presentation.main+xml"/>
  <Override PartName="/ppt/diagrams/layout5.xml" ContentType="application/vnd.openxmlformats-officedocument.drawingml.diagram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diagrams/colors5.xml" ContentType="application/vnd.openxmlformats-officedocument.drawingml.diagramColors+xml"/>
  <Override PartName="/ppt/diagrams/layout3.xml" ContentType="application/vnd.openxmlformats-officedocument.drawingml.diagramLayout+xml"/>
  <Override PartName="/ppt/diagrams/colors2.xml" ContentType="application/vnd.openxmlformats-officedocument.drawingml.diagramColors+xml"/>
  <Override PartName="/ppt/slides/slide6.xml" ContentType="application/vnd.openxmlformats-officedocument.presentationml.slide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16" d="100"/>
          <a:sy n="116" d="100"/>
        </p:scale>
        <p:origin x="-1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2C0CAC-F3E7-274E-9B34-DA13B9919AED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58298C2-5938-D342-88E5-826D7DD262B1}">
      <dgm:prSet phldrT="[Text]"/>
      <dgm:spPr/>
      <dgm:t>
        <a:bodyPr/>
        <a:lstStyle/>
        <a:p>
          <a:r>
            <a:rPr lang="en-US" dirty="0" smtClean="0"/>
            <a:t>Hands on with Zebra fish.</a:t>
          </a:r>
          <a:endParaRPr lang="en-US" dirty="0"/>
        </a:p>
      </dgm:t>
    </dgm:pt>
    <dgm:pt modelId="{5CC76087-5856-214F-950A-15427AC74174}" type="parTrans" cxnId="{D07F4D64-4FEB-8C49-A6F1-48E9786F5AC1}">
      <dgm:prSet/>
      <dgm:spPr/>
      <dgm:t>
        <a:bodyPr/>
        <a:lstStyle/>
        <a:p>
          <a:endParaRPr lang="en-US"/>
        </a:p>
      </dgm:t>
    </dgm:pt>
    <dgm:pt modelId="{8A4D0C8F-2D2E-5540-9C51-2300DC4E199B}" type="sibTrans" cxnId="{D07F4D64-4FEB-8C49-A6F1-48E9786F5AC1}">
      <dgm:prSet/>
      <dgm:spPr/>
      <dgm:t>
        <a:bodyPr/>
        <a:lstStyle/>
        <a:p>
          <a:endParaRPr lang="en-US"/>
        </a:p>
      </dgm:t>
    </dgm:pt>
    <dgm:pt modelId="{F8024E21-85ED-754B-861B-9C5791847386}">
      <dgm:prSet phldrT="[Text]"/>
      <dgm:spPr/>
      <dgm:t>
        <a:bodyPr/>
        <a:lstStyle/>
        <a:p>
          <a:r>
            <a:rPr lang="en-US" dirty="0" smtClean="0"/>
            <a:t>It was fun!</a:t>
          </a:r>
          <a:endParaRPr lang="en-US" dirty="0"/>
        </a:p>
      </dgm:t>
    </dgm:pt>
    <dgm:pt modelId="{01757421-F277-F043-8E3F-C12A3FF2ABBE}" type="parTrans" cxnId="{B7FBD4FB-3F28-8B45-88C9-0AABF439A1CC}">
      <dgm:prSet/>
      <dgm:spPr/>
      <dgm:t>
        <a:bodyPr/>
        <a:lstStyle/>
        <a:p>
          <a:endParaRPr lang="en-US"/>
        </a:p>
      </dgm:t>
    </dgm:pt>
    <dgm:pt modelId="{EE255BDF-7E7C-3D49-9F59-2599F3B7462E}" type="sibTrans" cxnId="{B7FBD4FB-3F28-8B45-88C9-0AABF439A1CC}">
      <dgm:prSet/>
      <dgm:spPr/>
      <dgm:t>
        <a:bodyPr/>
        <a:lstStyle/>
        <a:p>
          <a:endParaRPr lang="en-US"/>
        </a:p>
      </dgm:t>
    </dgm:pt>
    <dgm:pt modelId="{35AC2B13-9DBA-484F-AB23-B46C43633571}">
      <dgm:prSet phldrT="[Text]"/>
      <dgm:spPr/>
      <dgm:t>
        <a:bodyPr/>
        <a:lstStyle/>
        <a:p>
          <a:r>
            <a:rPr lang="en-US" dirty="0" smtClean="0"/>
            <a:t>Guided Inquiry</a:t>
          </a:r>
        </a:p>
        <a:p>
          <a:r>
            <a:rPr lang="en-US" dirty="0" smtClean="0"/>
            <a:t>Based</a:t>
          </a:r>
        </a:p>
      </dgm:t>
    </dgm:pt>
    <dgm:pt modelId="{DBFFE9CD-855D-C943-B537-545C7FF50675}" type="parTrans" cxnId="{175B5136-A5A6-3943-9693-AC71E57D082C}">
      <dgm:prSet/>
      <dgm:spPr/>
      <dgm:t>
        <a:bodyPr/>
        <a:lstStyle/>
        <a:p>
          <a:endParaRPr lang="en-US"/>
        </a:p>
      </dgm:t>
    </dgm:pt>
    <dgm:pt modelId="{EDADA9C2-6F2C-EE4B-B8B9-6BF015F1FDDD}" type="sibTrans" cxnId="{175B5136-A5A6-3943-9693-AC71E57D082C}">
      <dgm:prSet/>
      <dgm:spPr/>
      <dgm:t>
        <a:bodyPr/>
        <a:lstStyle/>
        <a:p>
          <a:endParaRPr lang="en-US"/>
        </a:p>
      </dgm:t>
    </dgm:pt>
    <dgm:pt modelId="{56AF5A71-E988-3D4A-A793-CA9E022DBD25}">
      <dgm:prSet phldrT="[Text]"/>
      <dgm:spPr/>
      <dgm:t>
        <a:bodyPr/>
        <a:lstStyle/>
        <a:p>
          <a:r>
            <a:rPr lang="en-US" dirty="0" smtClean="0"/>
            <a:t>Observations were made.</a:t>
          </a:r>
          <a:endParaRPr lang="en-US" dirty="0"/>
        </a:p>
      </dgm:t>
    </dgm:pt>
    <dgm:pt modelId="{31988006-508A-8943-8AC5-FF0791F7D50F}" type="parTrans" cxnId="{B3EB3B32-B6B7-4148-8EE2-B71BDE288046}">
      <dgm:prSet/>
      <dgm:spPr/>
      <dgm:t>
        <a:bodyPr/>
        <a:lstStyle/>
        <a:p>
          <a:endParaRPr lang="en-US"/>
        </a:p>
      </dgm:t>
    </dgm:pt>
    <dgm:pt modelId="{3CD3E11C-830B-594B-897D-15CD4BB19CE8}" type="sibTrans" cxnId="{B3EB3B32-B6B7-4148-8EE2-B71BDE288046}">
      <dgm:prSet/>
      <dgm:spPr/>
      <dgm:t>
        <a:bodyPr/>
        <a:lstStyle/>
        <a:p>
          <a:endParaRPr lang="en-US"/>
        </a:p>
      </dgm:t>
    </dgm:pt>
    <dgm:pt modelId="{AFEC3DEE-7EF1-8B4E-8A54-957233B43AF9}">
      <dgm:prSet phldrT="[Text]"/>
      <dgm:spPr/>
      <dgm:t>
        <a:bodyPr/>
        <a:lstStyle/>
        <a:p>
          <a:r>
            <a:rPr lang="en-US" dirty="0" smtClean="0"/>
            <a:t>Microscopes were used.</a:t>
          </a:r>
          <a:endParaRPr lang="en-US" dirty="0"/>
        </a:p>
      </dgm:t>
    </dgm:pt>
    <dgm:pt modelId="{AB965E6A-2735-1943-B484-F74F40E5A600}" type="parTrans" cxnId="{C0A84C89-AA02-1242-8A50-DF9505D20A11}">
      <dgm:prSet/>
      <dgm:spPr/>
      <dgm:t>
        <a:bodyPr/>
        <a:lstStyle/>
        <a:p>
          <a:endParaRPr lang="en-US"/>
        </a:p>
      </dgm:t>
    </dgm:pt>
    <dgm:pt modelId="{AD47D479-A5C9-8742-92D6-259CBB2FAF34}" type="sibTrans" cxnId="{C0A84C89-AA02-1242-8A50-DF9505D20A11}">
      <dgm:prSet/>
      <dgm:spPr/>
      <dgm:t>
        <a:bodyPr/>
        <a:lstStyle/>
        <a:p>
          <a:endParaRPr lang="en-US"/>
        </a:p>
      </dgm:t>
    </dgm:pt>
    <dgm:pt modelId="{2D4F85C4-4A3B-144D-83B5-775C01183552}" type="pres">
      <dgm:prSet presAssocID="{5E2C0CAC-F3E7-274E-9B34-DA13B9919AED}" presName="diagram" presStyleCnt="0">
        <dgm:presLayoutVars>
          <dgm:dir/>
          <dgm:resizeHandles val="exact"/>
        </dgm:presLayoutVars>
      </dgm:prSet>
      <dgm:spPr/>
    </dgm:pt>
    <dgm:pt modelId="{1E1C9C0E-9049-CE41-AD2E-DDB255E86A30}" type="pres">
      <dgm:prSet presAssocID="{358298C2-5938-D342-88E5-826D7DD262B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7BF3CB-49FC-4C48-AAB4-D45397A7420E}" type="pres">
      <dgm:prSet presAssocID="{8A4D0C8F-2D2E-5540-9C51-2300DC4E199B}" presName="sibTrans" presStyleCnt="0"/>
      <dgm:spPr/>
    </dgm:pt>
    <dgm:pt modelId="{93CEE829-FA49-D541-B131-6B4554E8930F}" type="pres">
      <dgm:prSet presAssocID="{F8024E21-85ED-754B-861B-9C579184738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C30976-4725-3849-80EB-FE9205DBE15F}" type="pres">
      <dgm:prSet presAssocID="{EE255BDF-7E7C-3D49-9F59-2599F3B7462E}" presName="sibTrans" presStyleCnt="0"/>
      <dgm:spPr/>
    </dgm:pt>
    <dgm:pt modelId="{0830B61A-B3AA-F849-B9E9-AEAD9C1024D9}" type="pres">
      <dgm:prSet presAssocID="{35AC2B13-9DBA-484F-AB23-B46C4363357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901E91-8EAA-8041-BD8A-A59E48101CD3}" type="pres">
      <dgm:prSet presAssocID="{EDADA9C2-6F2C-EE4B-B8B9-6BF015F1FDDD}" presName="sibTrans" presStyleCnt="0"/>
      <dgm:spPr/>
    </dgm:pt>
    <dgm:pt modelId="{DD1F7F77-77C3-CF4D-9895-3CEDBC8B5217}" type="pres">
      <dgm:prSet presAssocID="{56AF5A71-E988-3D4A-A793-CA9E022DBD25}" presName="node" presStyleLbl="node1" presStyleIdx="3" presStyleCnt="5">
        <dgm:presLayoutVars>
          <dgm:bulletEnabled val="1"/>
        </dgm:presLayoutVars>
      </dgm:prSet>
      <dgm:spPr/>
    </dgm:pt>
    <dgm:pt modelId="{4A8939AD-C295-0642-81B7-24666DA26560}" type="pres">
      <dgm:prSet presAssocID="{3CD3E11C-830B-594B-897D-15CD4BB19CE8}" presName="sibTrans" presStyleCnt="0"/>
      <dgm:spPr/>
    </dgm:pt>
    <dgm:pt modelId="{29CFB680-F88C-3F4D-A069-F599DC16775B}" type="pres">
      <dgm:prSet presAssocID="{AFEC3DEE-7EF1-8B4E-8A54-957233B43AF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0A84C89-AA02-1242-8A50-DF9505D20A11}" srcId="{5E2C0CAC-F3E7-274E-9B34-DA13B9919AED}" destId="{AFEC3DEE-7EF1-8B4E-8A54-957233B43AF9}" srcOrd="4" destOrd="0" parTransId="{AB965E6A-2735-1943-B484-F74F40E5A600}" sibTransId="{AD47D479-A5C9-8742-92D6-259CBB2FAF34}"/>
    <dgm:cxn modelId="{1F893223-9EC9-F242-B7E7-A08AEABD8000}" type="presOf" srcId="{AFEC3DEE-7EF1-8B4E-8A54-957233B43AF9}" destId="{29CFB680-F88C-3F4D-A069-F599DC16775B}" srcOrd="0" destOrd="0" presId="urn:microsoft.com/office/officeart/2005/8/layout/default"/>
    <dgm:cxn modelId="{E861158D-EDE8-4D40-991E-3C7484E9C9DE}" type="presOf" srcId="{56AF5A71-E988-3D4A-A793-CA9E022DBD25}" destId="{DD1F7F77-77C3-CF4D-9895-3CEDBC8B5217}" srcOrd="0" destOrd="0" presId="urn:microsoft.com/office/officeart/2005/8/layout/default"/>
    <dgm:cxn modelId="{5C4B1A95-4F8C-734C-9404-DA7549AECEF9}" type="presOf" srcId="{358298C2-5938-D342-88E5-826D7DD262B1}" destId="{1E1C9C0E-9049-CE41-AD2E-DDB255E86A30}" srcOrd="0" destOrd="0" presId="urn:microsoft.com/office/officeart/2005/8/layout/default"/>
    <dgm:cxn modelId="{D07F4D64-4FEB-8C49-A6F1-48E9786F5AC1}" srcId="{5E2C0CAC-F3E7-274E-9B34-DA13B9919AED}" destId="{358298C2-5938-D342-88E5-826D7DD262B1}" srcOrd="0" destOrd="0" parTransId="{5CC76087-5856-214F-950A-15427AC74174}" sibTransId="{8A4D0C8F-2D2E-5540-9C51-2300DC4E199B}"/>
    <dgm:cxn modelId="{CE1082C2-869B-A14E-BAD4-7BE5C88B663D}" type="presOf" srcId="{35AC2B13-9DBA-484F-AB23-B46C43633571}" destId="{0830B61A-B3AA-F849-B9E9-AEAD9C1024D9}" srcOrd="0" destOrd="0" presId="urn:microsoft.com/office/officeart/2005/8/layout/default"/>
    <dgm:cxn modelId="{175B5136-A5A6-3943-9693-AC71E57D082C}" srcId="{5E2C0CAC-F3E7-274E-9B34-DA13B9919AED}" destId="{35AC2B13-9DBA-484F-AB23-B46C43633571}" srcOrd="2" destOrd="0" parTransId="{DBFFE9CD-855D-C943-B537-545C7FF50675}" sibTransId="{EDADA9C2-6F2C-EE4B-B8B9-6BF015F1FDDD}"/>
    <dgm:cxn modelId="{B7FBD4FB-3F28-8B45-88C9-0AABF439A1CC}" srcId="{5E2C0CAC-F3E7-274E-9B34-DA13B9919AED}" destId="{F8024E21-85ED-754B-861B-9C5791847386}" srcOrd="1" destOrd="0" parTransId="{01757421-F277-F043-8E3F-C12A3FF2ABBE}" sibTransId="{EE255BDF-7E7C-3D49-9F59-2599F3B7462E}"/>
    <dgm:cxn modelId="{81007418-229E-F940-BE34-D14A2267EE6B}" type="presOf" srcId="{5E2C0CAC-F3E7-274E-9B34-DA13B9919AED}" destId="{2D4F85C4-4A3B-144D-83B5-775C01183552}" srcOrd="0" destOrd="0" presId="urn:microsoft.com/office/officeart/2005/8/layout/default"/>
    <dgm:cxn modelId="{3369F4D2-2D3E-0C4C-AC3A-C2D9A96B494F}" type="presOf" srcId="{F8024E21-85ED-754B-861B-9C5791847386}" destId="{93CEE829-FA49-D541-B131-6B4554E8930F}" srcOrd="0" destOrd="0" presId="urn:microsoft.com/office/officeart/2005/8/layout/default"/>
    <dgm:cxn modelId="{B3EB3B32-B6B7-4148-8EE2-B71BDE288046}" srcId="{5E2C0CAC-F3E7-274E-9B34-DA13B9919AED}" destId="{56AF5A71-E988-3D4A-A793-CA9E022DBD25}" srcOrd="3" destOrd="0" parTransId="{31988006-508A-8943-8AC5-FF0791F7D50F}" sibTransId="{3CD3E11C-830B-594B-897D-15CD4BB19CE8}"/>
    <dgm:cxn modelId="{05049E6D-E605-6442-AE9F-D3574AD8CD22}" type="presParOf" srcId="{2D4F85C4-4A3B-144D-83B5-775C01183552}" destId="{1E1C9C0E-9049-CE41-AD2E-DDB255E86A30}" srcOrd="0" destOrd="0" presId="urn:microsoft.com/office/officeart/2005/8/layout/default"/>
    <dgm:cxn modelId="{CA3182AE-E47B-7E46-B765-5548494420C2}" type="presParOf" srcId="{2D4F85C4-4A3B-144D-83B5-775C01183552}" destId="{FC7BF3CB-49FC-4C48-AAB4-D45397A7420E}" srcOrd="1" destOrd="0" presId="urn:microsoft.com/office/officeart/2005/8/layout/default"/>
    <dgm:cxn modelId="{8E89E668-6961-8B44-BAF0-550293FFB7F4}" type="presParOf" srcId="{2D4F85C4-4A3B-144D-83B5-775C01183552}" destId="{93CEE829-FA49-D541-B131-6B4554E8930F}" srcOrd="2" destOrd="0" presId="urn:microsoft.com/office/officeart/2005/8/layout/default"/>
    <dgm:cxn modelId="{583E4089-FEEB-BA4F-A6E3-BDC8F04DF495}" type="presParOf" srcId="{2D4F85C4-4A3B-144D-83B5-775C01183552}" destId="{CBC30976-4725-3849-80EB-FE9205DBE15F}" srcOrd="3" destOrd="0" presId="urn:microsoft.com/office/officeart/2005/8/layout/default"/>
    <dgm:cxn modelId="{F92ADD4D-4A0B-AF4E-985F-0503A88B71F0}" type="presParOf" srcId="{2D4F85C4-4A3B-144D-83B5-775C01183552}" destId="{0830B61A-B3AA-F849-B9E9-AEAD9C1024D9}" srcOrd="4" destOrd="0" presId="urn:microsoft.com/office/officeart/2005/8/layout/default"/>
    <dgm:cxn modelId="{E0EDDBDB-3010-0948-AA73-59F1BBADA744}" type="presParOf" srcId="{2D4F85C4-4A3B-144D-83B5-775C01183552}" destId="{BB901E91-8EAA-8041-BD8A-A59E48101CD3}" srcOrd="5" destOrd="0" presId="urn:microsoft.com/office/officeart/2005/8/layout/default"/>
    <dgm:cxn modelId="{5553B9EE-9A2A-8445-B9E3-F71365C34BA6}" type="presParOf" srcId="{2D4F85C4-4A3B-144D-83B5-775C01183552}" destId="{DD1F7F77-77C3-CF4D-9895-3CEDBC8B5217}" srcOrd="6" destOrd="0" presId="urn:microsoft.com/office/officeart/2005/8/layout/default"/>
    <dgm:cxn modelId="{A73DB789-66EF-9347-9BD6-A5DEB0858963}" type="presParOf" srcId="{2D4F85C4-4A3B-144D-83B5-775C01183552}" destId="{4A8939AD-C295-0642-81B7-24666DA26560}" srcOrd="7" destOrd="0" presId="urn:microsoft.com/office/officeart/2005/8/layout/default"/>
    <dgm:cxn modelId="{66274E36-B3AE-AB4C-BE81-7A50C477BC04}" type="presParOf" srcId="{2D4F85C4-4A3B-144D-83B5-775C01183552}" destId="{29CFB680-F88C-3F4D-A069-F599DC16775B}" srcOrd="8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E9BA3F-82B0-CD49-9B2E-4DD7EB0DA2B9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B2B7CAD-F12D-9542-98AB-D2985511988B}">
      <dgm:prSet phldrT="[Text]"/>
      <dgm:spPr/>
      <dgm:t>
        <a:bodyPr/>
        <a:lstStyle/>
        <a:p>
          <a:r>
            <a:rPr lang="en-US" dirty="0" smtClean="0"/>
            <a:t>Challenged the mind!</a:t>
          </a:r>
          <a:endParaRPr lang="en-US" dirty="0"/>
        </a:p>
      </dgm:t>
    </dgm:pt>
    <dgm:pt modelId="{FF0F847D-D3DB-AA4D-BEB0-F78D40B9C361}" type="parTrans" cxnId="{3846804D-BC08-264C-A157-095BF86C2824}">
      <dgm:prSet/>
      <dgm:spPr/>
      <dgm:t>
        <a:bodyPr/>
        <a:lstStyle/>
        <a:p>
          <a:endParaRPr lang="en-US"/>
        </a:p>
      </dgm:t>
    </dgm:pt>
    <dgm:pt modelId="{E5E8AE70-0049-0940-B723-6F538A3A9F93}" type="sibTrans" cxnId="{3846804D-BC08-264C-A157-095BF86C2824}">
      <dgm:prSet/>
      <dgm:spPr/>
      <dgm:t>
        <a:bodyPr/>
        <a:lstStyle/>
        <a:p>
          <a:endParaRPr lang="en-US"/>
        </a:p>
      </dgm:t>
    </dgm:pt>
    <dgm:pt modelId="{06DE577E-77C7-F844-B788-F046FD2F1635}">
      <dgm:prSet phldrT="[Text]"/>
      <dgm:spPr/>
      <dgm:t>
        <a:bodyPr/>
        <a:lstStyle/>
        <a:p>
          <a:r>
            <a:rPr lang="en-US" dirty="0" smtClean="0"/>
            <a:t>Provided real world activities</a:t>
          </a:r>
          <a:endParaRPr lang="en-US" dirty="0"/>
        </a:p>
      </dgm:t>
    </dgm:pt>
    <dgm:pt modelId="{3B7763E3-00B7-8E46-80A9-1B38DE86D485}" type="parTrans" cxnId="{1213A5A9-2D3F-6449-8FF6-0137A892FA0A}">
      <dgm:prSet/>
      <dgm:spPr/>
      <dgm:t>
        <a:bodyPr/>
        <a:lstStyle/>
        <a:p>
          <a:endParaRPr lang="en-US"/>
        </a:p>
      </dgm:t>
    </dgm:pt>
    <dgm:pt modelId="{B4B4AC26-A7EA-5044-919F-9CA3C2CED19F}" type="sibTrans" cxnId="{1213A5A9-2D3F-6449-8FF6-0137A892FA0A}">
      <dgm:prSet/>
      <dgm:spPr/>
      <dgm:t>
        <a:bodyPr/>
        <a:lstStyle/>
        <a:p>
          <a:endParaRPr lang="en-US"/>
        </a:p>
      </dgm:t>
    </dgm:pt>
    <dgm:pt modelId="{1291269A-7D70-3241-B7E2-BFE459E61AAF}">
      <dgm:prSet phldrT="[Text]"/>
      <dgm:spPr/>
      <dgm:t>
        <a:bodyPr/>
        <a:lstStyle/>
        <a:p>
          <a:r>
            <a:rPr lang="en-US" dirty="0" smtClean="0"/>
            <a:t>We worked with DNA and E. coli Bacteria,.</a:t>
          </a:r>
          <a:endParaRPr lang="en-US" dirty="0"/>
        </a:p>
      </dgm:t>
    </dgm:pt>
    <dgm:pt modelId="{04468FBB-2919-FC4F-AA34-A01FA8F5D861}" type="parTrans" cxnId="{3CAD9BB7-5369-144A-BA1E-99FDB47C9215}">
      <dgm:prSet/>
      <dgm:spPr/>
      <dgm:t>
        <a:bodyPr/>
        <a:lstStyle/>
        <a:p>
          <a:endParaRPr lang="en-US"/>
        </a:p>
      </dgm:t>
    </dgm:pt>
    <dgm:pt modelId="{5CC87DC0-7A35-0841-AC30-0E8A5CC9360D}" type="sibTrans" cxnId="{3CAD9BB7-5369-144A-BA1E-99FDB47C9215}">
      <dgm:prSet/>
      <dgm:spPr/>
      <dgm:t>
        <a:bodyPr/>
        <a:lstStyle/>
        <a:p>
          <a:endParaRPr lang="en-US"/>
        </a:p>
      </dgm:t>
    </dgm:pt>
    <dgm:pt modelId="{5247D851-5FBA-8347-BE0F-0F873B7BF228}">
      <dgm:prSet phldrT="[Text]"/>
      <dgm:spPr/>
      <dgm:t>
        <a:bodyPr/>
        <a:lstStyle/>
        <a:p>
          <a:r>
            <a:rPr lang="en-US" dirty="0" smtClean="0"/>
            <a:t>It felt like CSI!!!</a:t>
          </a:r>
          <a:endParaRPr lang="en-US" dirty="0"/>
        </a:p>
      </dgm:t>
    </dgm:pt>
    <dgm:pt modelId="{C3E9B828-FB06-804A-9253-ED3E242A7455}" type="parTrans" cxnId="{70E6EA23-DB1A-994D-AC40-468C3833A4DE}">
      <dgm:prSet/>
      <dgm:spPr/>
      <dgm:t>
        <a:bodyPr/>
        <a:lstStyle/>
        <a:p>
          <a:endParaRPr lang="en-US"/>
        </a:p>
      </dgm:t>
    </dgm:pt>
    <dgm:pt modelId="{FEB8E193-BA71-9849-8945-D66C72C05F4F}" type="sibTrans" cxnId="{70E6EA23-DB1A-994D-AC40-468C3833A4DE}">
      <dgm:prSet/>
      <dgm:spPr/>
      <dgm:t>
        <a:bodyPr/>
        <a:lstStyle/>
        <a:p>
          <a:endParaRPr lang="en-US"/>
        </a:p>
      </dgm:t>
    </dgm:pt>
    <dgm:pt modelId="{A246ACB5-8672-D343-BD38-39ADC82AEB79}" type="pres">
      <dgm:prSet presAssocID="{B5E9BA3F-82B0-CD49-9B2E-4DD7EB0DA2B9}" presName="diagram" presStyleCnt="0">
        <dgm:presLayoutVars>
          <dgm:dir/>
          <dgm:resizeHandles val="exact"/>
        </dgm:presLayoutVars>
      </dgm:prSet>
      <dgm:spPr/>
    </dgm:pt>
    <dgm:pt modelId="{AED8AB09-9104-5C40-AD09-9D807E78BD3E}" type="pres">
      <dgm:prSet presAssocID="{8B2B7CAD-F12D-9542-98AB-D2985511988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12DFAC-08B5-0E4B-BDEE-4F1C6BD2614F}" type="pres">
      <dgm:prSet presAssocID="{E5E8AE70-0049-0940-B723-6F538A3A9F93}" presName="sibTrans" presStyleCnt="0"/>
      <dgm:spPr/>
    </dgm:pt>
    <dgm:pt modelId="{65ECF274-98BB-5545-9787-743A2E2569AA}" type="pres">
      <dgm:prSet presAssocID="{06DE577E-77C7-F844-B788-F046FD2F163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757E8B-4081-3C4A-A780-5A5C3D8FFC9B}" type="pres">
      <dgm:prSet presAssocID="{B4B4AC26-A7EA-5044-919F-9CA3C2CED19F}" presName="sibTrans" presStyleCnt="0"/>
      <dgm:spPr/>
    </dgm:pt>
    <dgm:pt modelId="{98FA6231-6280-8B49-B1AE-9F46CFD08414}" type="pres">
      <dgm:prSet presAssocID="{1291269A-7D70-3241-B7E2-BFE459E61AA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6BACAD-4001-9547-9C47-D266745A0052}" type="pres">
      <dgm:prSet presAssocID="{5CC87DC0-7A35-0841-AC30-0E8A5CC9360D}" presName="sibTrans" presStyleCnt="0"/>
      <dgm:spPr/>
    </dgm:pt>
    <dgm:pt modelId="{B6F8DEFB-D4C7-7840-9A81-D5AD9ACEB8CB}" type="pres">
      <dgm:prSet presAssocID="{5247D851-5FBA-8347-BE0F-0F873B7BF22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78D3217-F0F5-0143-9ADB-CD0B00EAA580}" type="presOf" srcId="{B5E9BA3F-82B0-CD49-9B2E-4DD7EB0DA2B9}" destId="{A246ACB5-8672-D343-BD38-39ADC82AEB79}" srcOrd="0" destOrd="0" presId="urn:microsoft.com/office/officeart/2005/8/layout/default"/>
    <dgm:cxn modelId="{0AE7BB7C-A660-3448-9AC6-AB3761C41371}" type="presOf" srcId="{06DE577E-77C7-F844-B788-F046FD2F1635}" destId="{65ECF274-98BB-5545-9787-743A2E2569AA}" srcOrd="0" destOrd="0" presId="urn:microsoft.com/office/officeart/2005/8/layout/default"/>
    <dgm:cxn modelId="{3CAD9BB7-5369-144A-BA1E-99FDB47C9215}" srcId="{B5E9BA3F-82B0-CD49-9B2E-4DD7EB0DA2B9}" destId="{1291269A-7D70-3241-B7E2-BFE459E61AAF}" srcOrd="2" destOrd="0" parTransId="{04468FBB-2919-FC4F-AA34-A01FA8F5D861}" sibTransId="{5CC87DC0-7A35-0841-AC30-0E8A5CC9360D}"/>
    <dgm:cxn modelId="{0C66A1C1-5695-9D4D-B47C-AA6A30A4604D}" type="presOf" srcId="{1291269A-7D70-3241-B7E2-BFE459E61AAF}" destId="{98FA6231-6280-8B49-B1AE-9F46CFD08414}" srcOrd="0" destOrd="0" presId="urn:microsoft.com/office/officeart/2005/8/layout/default"/>
    <dgm:cxn modelId="{47F5786A-FD3D-274C-91EF-84D8BC59B1CD}" type="presOf" srcId="{5247D851-5FBA-8347-BE0F-0F873B7BF228}" destId="{B6F8DEFB-D4C7-7840-9A81-D5AD9ACEB8CB}" srcOrd="0" destOrd="0" presId="urn:microsoft.com/office/officeart/2005/8/layout/default"/>
    <dgm:cxn modelId="{1213A5A9-2D3F-6449-8FF6-0137A892FA0A}" srcId="{B5E9BA3F-82B0-CD49-9B2E-4DD7EB0DA2B9}" destId="{06DE577E-77C7-F844-B788-F046FD2F1635}" srcOrd="1" destOrd="0" parTransId="{3B7763E3-00B7-8E46-80A9-1B38DE86D485}" sibTransId="{B4B4AC26-A7EA-5044-919F-9CA3C2CED19F}"/>
    <dgm:cxn modelId="{70E6EA23-DB1A-994D-AC40-468C3833A4DE}" srcId="{B5E9BA3F-82B0-CD49-9B2E-4DD7EB0DA2B9}" destId="{5247D851-5FBA-8347-BE0F-0F873B7BF228}" srcOrd="3" destOrd="0" parTransId="{C3E9B828-FB06-804A-9253-ED3E242A7455}" sibTransId="{FEB8E193-BA71-9849-8945-D66C72C05F4F}"/>
    <dgm:cxn modelId="{3846804D-BC08-264C-A157-095BF86C2824}" srcId="{B5E9BA3F-82B0-CD49-9B2E-4DD7EB0DA2B9}" destId="{8B2B7CAD-F12D-9542-98AB-D2985511988B}" srcOrd="0" destOrd="0" parTransId="{FF0F847D-D3DB-AA4D-BEB0-F78D40B9C361}" sibTransId="{E5E8AE70-0049-0940-B723-6F538A3A9F93}"/>
    <dgm:cxn modelId="{6A049F6A-2082-B84C-A57B-172D8E9B4F94}" type="presOf" srcId="{8B2B7CAD-F12D-9542-98AB-D2985511988B}" destId="{AED8AB09-9104-5C40-AD09-9D807E78BD3E}" srcOrd="0" destOrd="0" presId="urn:microsoft.com/office/officeart/2005/8/layout/default"/>
    <dgm:cxn modelId="{D11A9A54-E74E-EE45-8F1E-872E3DB2E874}" type="presParOf" srcId="{A246ACB5-8672-D343-BD38-39ADC82AEB79}" destId="{AED8AB09-9104-5C40-AD09-9D807E78BD3E}" srcOrd="0" destOrd="0" presId="urn:microsoft.com/office/officeart/2005/8/layout/default"/>
    <dgm:cxn modelId="{711E092E-72FD-764B-BC4D-04053A7C1A7A}" type="presParOf" srcId="{A246ACB5-8672-D343-BD38-39ADC82AEB79}" destId="{2B12DFAC-08B5-0E4B-BDEE-4F1C6BD2614F}" srcOrd="1" destOrd="0" presId="urn:microsoft.com/office/officeart/2005/8/layout/default"/>
    <dgm:cxn modelId="{75CA67AD-E0DE-0F40-AE01-93717185D958}" type="presParOf" srcId="{A246ACB5-8672-D343-BD38-39ADC82AEB79}" destId="{65ECF274-98BB-5545-9787-743A2E2569AA}" srcOrd="2" destOrd="0" presId="urn:microsoft.com/office/officeart/2005/8/layout/default"/>
    <dgm:cxn modelId="{0DA86A54-1AAC-0941-95B9-706073B4DF70}" type="presParOf" srcId="{A246ACB5-8672-D343-BD38-39ADC82AEB79}" destId="{E1757E8B-4081-3C4A-A780-5A5C3D8FFC9B}" srcOrd="3" destOrd="0" presId="urn:microsoft.com/office/officeart/2005/8/layout/default"/>
    <dgm:cxn modelId="{5D1D7F65-2CD6-F344-AAF3-63F44053D594}" type="presParOf" srcId="{A246ACB5-8672-D343-BD38-39ADC82AEB79}" destId="{98FA6231-6280-8B49-B1AE-9F46CFD08414}" srcOrd="4" destOrd="0" presId="urn:microsoft.com/office/officeart/2005/8/layout/default"/>
    <dgm:cxn modelId="{FC8DA537-BA01-6742-9094-9B66503FB8E9}" type="presParOf" srcId="{A246ACB5-8672-D343-BD38-39ADC82AEB79}" destId="{1E6BACAD-4001-9547-9C47-D266745A0052}" srcOrd="5" destOrd="0" presId="urn:microsoft.com/office/officeart/2005/8/layout/default"/>
    <dgm:cxn modelId="{766E6989-E23D-4841-B0B0-4E1E4878291D}" type="presParOf" srcId="{A246ACB5-8672-D343-BD38-39ADC82AEB79}" destId="{B6F8DEFB-D4C7-7840-9A81-D5AD9ACEB8CB}" srcOrd="6" destOrd="0" presId="urn:microsoft.com/office/officeart/2005/8/layout/default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8F09F52-D507-2640-8AF2-FE5C4110C38D}" type="doc">
      <dgm:prSet loTypeId="urn:microsoft.com/office/officeart/2005/8/layout/cycle1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758EBC-54A8-DF4B-81C5-F52D1FF65640}">
      <dgm:prSet phldrT="[Text]"/>
      <dgm:spPr/>
      <dgm:t>
        <a:bodyPr/>
        <a:lstStyle/>
        <a:p>
          <a:r>
            <a:rPr lang="en-US" dirty="0" smtClean="0"/>
            <a:t>Differentiated</a:t>
          </a:r>
        </a:p>
        <a:p>
          <a:r>
            <a:rPr lang="en-US" dirty="0" smtClean="0"/>
            <a:t>Instruction</a:t>
          </a:r>
          <a:endParaRPr lang="en-US" dirty="0"/>
        </a:p>
      </dgm:t>
    </dgm:pt>
    <dgm:pt modelId="{92CAF94E-89F9-574A-84D5-7098F9F09FDB}" type="parTrans" cxnId="{6F764239-0ED9-5C43-8B78-8A24BE4311BC}">
      <dgm:prSet/>
      <dgm:spPr/>
      <dgm:t>
        <a:bodyPr/>
        <a:lstStyle/>
        <a:p>
          <a:endParaRPr lang="en-US"/>
        </a:p>
      </dgm:t>
    </dgm:pt>
    <dgm:pt modelId="{1A07FC12-FAB8-F64D-B529-BDC88EA600E2}" type="sibTrans" cxnId="{6F764239-0ED9-5C43-8B78-8A24BE4311BC}">
      <dgm:prSet/>
      <dgm:spPr/>
      <dgm:t>
        <a:bodyPr/>
        <a:lstStyle/>
        <a:p>
          <a:endParaRPr lang="en-US"/>
        </a:p>
      </dgm:t>
    </dgm:pt>
    <dgm:pt modelId="{94E06E8D-804C-FB41-A276-CA48C825AA3B}">
      <dgm:prSet phldrT="[Text]"/>
      <dgm:spPr/>
      <dgm:t>
        <a:bodyPr/>
        <a:lstStyle/>
        <a:p>
          <a:r>
            <a:rPr lang="en-US" dirty="0" smtClean="0"/>
            <a:t>State Standards</a:t>
          </a:r>
          <a:endParaRPr lang="en-US" dirty="0"/>
        </a:p>
      </dgm:t>
    </dgm:pt>
    <dgm:pt modelId="{A6B4C80A-887B-4A44-AE1C-A4B6DD218C55}" type="parTrans" cxnId="{D1B8D683-51BE-994B-B70F-09B74858CB4D}">
      <dgm:prSet/>
      <dgm:spPr/>
      <dgm:t>
        <a:bodyPr/>
        <a:lstStyle/>
        <a:p>
          <a:endParaRPr lang="en-US"/>
        </a:p>
      </dgm:t>
    </dgm:pt>
    <dgm:pt modelId="{AC888054-0114-0E43-8F47-96E0C77A9054}" type="sibTrans" cxnId="{D1B8D683-51BE-994B-B70F-09B74858CB4D}">
      <dgm:prSet/>
      <dgm:spPr/>
      <dgm:t>
        <a:bodyPr/>
        <a:lstStyle/>
        <a:p>
          <a:endParaRPr lang="en-US"/>
        </a:p>
      </dgm:t>
    </dgm:pt>
    <dgm:pt modelId="{7E68D376-3977-6D44-9430-391B5398C567}">
      <dgm:prSet phldrT="[Text]"/>
      <dgm:spPr/>
      <dgm:t>
        <a:bodyPr/>
        <a:lstStyle/>
        <a:p>
          <a:r>
            <a:rPr lang="en-US" dirty="0" smtClean="0"/>
            <a:t>Guided Inquiry</a:t>
          </a:r>
          <a:endParaRPr lang="en-US" dirty="0"/>
        </a:p>
      </dgm:t>
    </dgm:pt>
    <dgm:pt modelId="{1202F585-CC2B-D948-BEC9-384A7AA13721}" type="parTrans" cxnId="{4EC57F01-05A7-3843-9A87-126736FE0500}">
      <dgm:prSet/>
      <dgm:spPr/>
      <dgm:t>
        <a:bodyPr/>
        <a:lstStyle/>
        <a:p>
          <a:endParaRPr lang="en-US"/>
        </a:p>
      </dgm:t>
    </dgm:pt>
    <dgm:pt modelId="{293697D8-55E8-C246-94B4-CDA889EB812E}" type="sibTrans" cxnId="{4EC57F01-05A7-3843-9A87-126736FE0500}">
      <dgm:prSet/>
      <dgm:spPr/>
      <dgm:t>
        <a:bodyPr/>
        <a:lstStyle/>
        <a:p>
          <a:endParaRPr lang="en-US"/>
        </a:p>
      </dgm:t>
    </dgm:pt>
    <dgm:pt modelId="{E37925E2-8796-FD43-AD14-6F7217FBF762}">
      <dgm:prSet phldrT="[Text]"/>
      <dgm:spPr/>
      <dgm:t>
        <a:bodyPr/>
        <a:lstStyle/>
        <a:p>
          <a:r>
            <a:rPr lang="en-US" dirty="0" smtClean="0"/>
            <a:t>Across Curriculum</a:t>
          </a:r>
          <a:endParaRPr lang="en-US" dirty="0"/>
        </a:p>
      </dgm:t>
    </dgm:pt>
    <dgm:pt modelId="{34168CEF-27FA-FD4D-8C20-F37412BEE6BE}" type="parTrans" cxnId="{B0BFDC85-8572-E44B-AE58-AC5ABA4E12D9}">
      <dgm:prSet/>
      <dgm:spPr/>
      <dgm:t>
        <a:bodyPr/>
        <a:lstStyle/>
        <a:p>
          <a:endParaRPr lang="en-US"/>
        </a:p>
      </dgm:t>
    </dgm:pt>
    <dgm:pt modelId="{0528C032-E8FF-BF4B-A5DE-0E69FBB70B4B}" type="sibTrans" cxnId="{B0BFDC85-8572-E44B-AE58-AC5ABA4E12D9}">
      <dgm:prSet/>
      <dgm:spPr/>
      <dgm:t>
        <a:bodyPr/>
        <a:lstStyle/>
        <a:p>
          <a:endParaRPr lang="en-US"/>
        </a:p>
      </dgm:t>
    </dgm:pt>
    <dgm:pt modelId="{37A6A108-A93B-A546-84F0-EECA16E61E4F}">
      <dgm:prSet phldrT="[Text]"/>
      <dgm:spPr/>
      <dgm:t>
        <a:bodyPr/>
        <a:lstStyle/>
        <a:p>
          <a:r>
            <a:rPr lang="en-US" dirty="0" smtClean="0"/>
            <a:t>Multiple Intelligences</a:t>
          </a:r>
        </a:p>
      </dgm:t>
    </dgm:pt>
    <dgm:pt modelId="{E0795DB7-722A-8B4D-9BAE-68B591216412}" type="parTrans" cxnId="{2D86B211-95AA-E248-A49C-F40118AAD654}">
      <dgm:prSet/>
      <dgm:spPr/>
      <dgm:t>
        <a:bodyPr/>
        <a:lstStyle/>
        <a:p>
          <a:endParaRPr lang="en-US"/>
        </a:p>
      </dgm:t>
    </dgm:pt>
    <dgm:pt modelId="{98FA5464-3CF9-464B-BA9A-78229DEE8B4A}" type="sibTrans" cxnId="{2D86B211-95AA-E248-A49C-F40118AAD654}">
      <dgm:prSet/>
      <dgm:spPr/>
      <dgm:t>
        <a:bodyPr/>
        <a:lstStyle/>
        <a:p>
          <a:endParaRPr lang="en-US"/>
        </a:p>
      </dgm:t>
    </dgm:pt>
    <dgm:pt modelId="{DBF22345-6898-DA44-AF7F-D16AAFA2D7DF}" type="pres">
      <dgm:prSet presAssocID="{D8F09F52-D507-2640-8AF2-FE5C4110C38D}" presName="cycle" presStyleCnt="0">
        <dgm:presLayoutVars>
          <dgm:dir/>
          <dgm:resizeHandles val="exact"/>
        </dgm:presLayoutVars>
      </dgm:prSet>
      <dgm:spPr/>
    </dgm:pt>
    <dgm:pt modelId="{24E5C406-9FA5-0542-9712-D4DE9CAE4437}" type="pres">
      <dgm:prSet presAssocID="{07758EBC-54A8-DF4B-81C5-F52D1FF65640}" presName="dummy" presStyleCnt="0"/>
      <dgm:spPr/>
    </dgm:pt>
    <dgm:pt modelId="{61E75A01-EEFC-6240-BA79-EC735CB8D267}" type="pres">
      <dgm:prSet presAssocID="{07758EBC-54A8-DF4B-81C5-F52D1FF65640}" presName="node" presStyleLbl="revTx" presStyleIdx="0" presStyleCnt="5">
        <dgm:presLayoutVars>
          <dgm:bulletEnabled val="1"/>
        </dgm:presLayoutVars>
      </dgm:prSet>
      <dgm:spPr/>
    </dgm:pt>
    <dgm:pt modelId="{C0138133-8155-E549-9A25-20359BADE146}" type="pres">
      <dgm:prSet presAssocID="{1A07FC12-FAB8-F64D-B529-BDC88EA600E2}" presName="sibTrans" presStyleLbl="node1" presStyleIdx="0" presStyleCnt="5"/>
      <dgm:spPr/>
    </dgm:pt>
    <dgm:pt modelId="{F4B8B9D1-D094-414E-97BF-1DEA975B48E3}" type="pres">
      <dgm:prSet presAssocID="{94E06E8D-804C-FB41-A276-CA48C825AA3B}" presName="dummy" presStyleCnt="0"/>
      <dgm:spPr/>
    </dgm:pt>
    <dgm:pt modelId="{789F6BD6-BFDE-CD4D-91E5-5D8B66140ECE}" type="pres">
      <dgm:prSet presAssocID="{94E06E8D-804C-FB41-A276-CA48C825AA3B}" presName="node" presStyleLbl="revTx" presStyleIdx="1" presStyleCnt="5">
        <dgm:presLayoutVars>
          <dgm:bulletEnabled val="1"/>
        </dgm:presLayoutVars>
      </dgm:prSet>
      <dgm:spPr/>
    </dgm:pt>
    <dgm:pt modelId="{28402D50-2859-3A45-B971-88462E2B3926}" type="pres">
      <dgm:prSet presAssocID="{AC888054-0114-0E43-8F47-96E0C77A9054}" presName="sibTrans" presStyleLbl="node1" presStyleIdx="1" presStyleCnt="5"/>
      <dgm:spPr/>
    </dgm:pt>
    <dgm:pt modelId="{A42C2EB1-85B3-9249-8049-508B8C82F484}" type="pres">
      <dgm:prSet presAssocID="{7E68D376-3977-6D44-9430-391B5398C567}" presName="dummy" presStyleCnt="0"/>
      <dgm:spPr/>
    </dgm:pt>
    <dgm:pt modelId="{CB996A34-C9EA-C64A-9F4C-669250F8C5E9}" type="pres">
      <dgm:prSet presAssocID="{7E68D376-3977-6D44-9430-391B5398C567}" presName="node" presStyleLbl="revTx" presStyleIdx="2" presStyleCnt="5">
        <dgm:presLayoutVars>
          <dgm:bulletEnabled val="1"/>
        </dgm:presLayoutVars>
      </dgm:prSet>
      <dgm:spPr/>
    </dgm:pt>
    <dgm:pt modelId="{26DB5E3C-2B95-0A49-813F-9EFC49A398BF}" type="pres">
      <dgm:prSet presAssocID="{293697D8-55E8-C246-94B4-CDA889EB812E}" presName="sibTrans" presStyleLbl="node1" presStyleIdx="2" presStyleCnt="5" custLinFactNeighborY="1083"/>
      <dgm:spPr/>
    </dgm:pt>
    <dgm:pt modelId="{18B50C7D-49D3-3041-9120-49E6AA8EC162}" type="pres">
      <dgm:prSet presAssocID="{E37925E2-8796-FD43-AD14-6F7217FBF762}" presName="dummy" presStyleCnt="0"/>
      <dgm:spPr/>
    </dgm:pt>
    <dgm:pt modelId="{78C5D74E-1128-8946-A38C-5A14C69FB83F}" type="pres">
      <dgm:prSet presAssocID="{E37925E2-8796-FD43-AD14-6F7217FBF762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A3B618-4410-F743-B42C-1626F2D5EBE4}" type="pres">
      <dgm:prSet presAssocID="{0528C032-E8FF-BF4B-A5DE-0E69FBB70B4B}" presName="sibTrans" presStyleLbl="node1" presStyleIdx="3" presStyleCnt="5"/>
      <dgm:spPr/>
    </dgm:pt>
    <dgm:pt modelId="{ED0BCA78-C18C-AF4C-8D9E-01411C991EC0}" type="pres">
      <dgm:prSet presAssocID="{37A6A108-A93B-A546-84F0-EECA16E61E4F}" presName="dummy" presStyleCnt="0"/>
      <dgm:spPr/>
    </dgm:pt>
    <dgm:pt modelId="{18D49F39-D1EE-5E4F-8C8F-4C61825CF658}" type="pres">
      <dgm:prSet presAssocID="{37A6A108-A93B-A546-84F0-EECA16E61E4F}" presName="node" presStyleLbl="revTx" presStyleIdx="4" presStyleCnt="5">
        <dgm:presLayoutVars>
          <dgm:bulletEnabled val="1"/>
        </dgm:presLayoutVars>
      </dgm:prSet>
      <dgm:spPr/>
    </dgm:pt>
    <dgm:pt modelId="{5911A350-5133-BF43-ACFE-51FC7C7CB5FD}" type="pres">
      <dgm:prSet presAssocID="{98FA5464-3CF9-464B-BA9A-78229DEE8B4A}" presName="sibTrans" presStyleLbl="node1" presStyleIdx="4" presStyleCnt="5"/>
      <dgm:spPr/>
    </dgm:pt>
  </dgm:ptLst>
  <dgm:cxnLst>
    <dgm:cxn modelId="{E133C8D3-C763-324C-AFA1-AA848A5CA6D5}" type="presOf" srcId="{E37925E2-8796-FD43-AD14-6F7217FBF762}" destId="{78C5D74E-1128-8946-A38C-5A14C69FB83F}" srcOrd="0" destOrd="0" presId="urn:microsoft.com/office/officeart/2005/8/layout/cycle1"/>
    <dgm:cxn modelId="{FFFACA6C-D322-C449-976A-6E3BE4C07403}" type="presOf" srcId="{07758EBC-54A8-DF4B-81C5-F52D1FF65640}" destId="{61E75A01-EEFC-6240-BA79-EC735CB8D267}" srcOrd="0" destOrd="0" presId="urn:microsoft.com/office/officeart/2005/8/layout/cycle1"/>
    <dgm:cxn modelId="{1BE11051-AD91-D14C-BC3B-E48F6AE3E8C0}" type="presOf" srcId="{94E06E8D-804C-FB41-A276-CA48C825AA3B}" destId="{789F6BD6-BFDE-CD4D-91E5-5D8B66140ECE}" srcOrd="0" destOrd="0" presId="urn:microsoft.com/office/officeart/2005/8/layout/cycle1"/>
    <dgm:cxn modelId="{2D86B211-95AA-E248-A49C-F40118AAD654}" srcId="{D8F09F52-D507-2640-8AF2-FE5C4110C38D}" destId="{37A6A108-A93B-A546-84F0-EECA16E61E4F}" srcOrd="4" destOrd="0" parTransId="{E0795DB7-722A-8B4D-9BAE-68B591216412}" sibTransId="{98FA5464-3CF9-464B-BA9A-78229DEE8B4A}"/>
    <dgm:cxn modelId="{658F65DE-8C6C-6941-AE12-702E57D1998F}" type="presOf" srcId="{7E68D376-3977-6D44-9430-391B5398C567}" destId="{CB996A34-C9EA-C64A-9F4C-669250F8C5E9}" srcOrd="0" destOrd="0" presId="urn:microsoft.com/office/officeart/2005/8/layout/cycle1"/>
    <dgm:cxn modelId="{B9B40DA0-EF3C-3948-A6C5-45D1FC7C6886}" type="presOf" srcId="{98FA5464-3CF9-464B-BA9A-78229DEE8B4A}" destId="{5911A350-5133-BF43-ACFE-51FC7C7CB5FD}" srcOrd="0" destOrd="0" presId="urn:microsoft.com/office/officeart/2005/8/layout/cycle1"/>
    <dgm:cxn modelId="{64E83A0F-19EE-ED44-8160-54743313BFDF}" type="presOf" srcId="{293697D8-55E8-C246-94B4-CDA889EB812E}" destId="{26DB5E3C-2B95-0A49-813F-9EFC49A398BF}" srcOrd="0" destOrd="0" presId="urn:microsoft.com/office/officeart/2005/8/layout/cycle1"/>
    <dgm:cxn modelId="{20FD3177-3AA8-8B47-BC40-B3A85DEE46A3}" type="presOf" srcId="{37A6A108-A93B-A546-84F0-EECA16E61E4F}" destId="{18D49F39-D1EE-5E4F-8C8F-4C61825CF658}" srcOrd="0" destOrd="0" presId="urn:microsoft.com/office/officeart/2005/8/layout/cycle1"/>
    <dgm:cxn modelId="{B0BFDC85-8572-E44B-AE58-AC5ABA4E12D9}" srcId="{D8F09F52-D507-2640-8AF2-FE5C4110C38D}" destId="{E37925E2-8796-FD43-AD14-6F7217FBF762}" srcOrd="3" destOrd="0" parTransId="{34168CEF-27FA-FD4D-8C20-F37412BEE6BE}" sibTransId="{0528C032-E8FF-BF4B-A5DE-0E69FBB70B4B}"/>
    <dgm:cxn modelId="{68B3CBEF-1DC8-3847-8C19-16E7B68C3E12}" type="presOf" srcId="{0528C032-E8FF-BF4B-A5DE-0E69FBB70B4B}" destId="{73A3B618-4410-F743-B42C-1626F2D5EBE4}" srcOrd="0" destOrd="0" presId="urn:microsoft.com/office/officeart/2005/8/layout/cycle1"/>
    <dgm:cxn modelId="{D5C4F44F-D8BC-CD4C-9CDB-00C3DE52BE07}" type="presOf" srcId="{AC888054-0114-0E43-8F47-96E0C77A9054}" destId="{28402D50-2859-3A45-B971-88462E2B3926}" srcOrd="0" destOrd="0" presId="urn:microsoft.com/office/officeart/2005/8/layout/cycle1"/>
    <dgm:cxn modelId="{6F764239-0ED9-5C43-8B78-8A24BE4311BC}" srcId="{D8F09F52-D507-2640-8AF2-FE5C4110C38D}" destId="{07758EBC-54A8-DF4B-81C5-F52D1FF65640}" srcOrd="0" destOrd="0" parTransId="{92CAF94E-89F9-574A-84D5-7098F9F09FDB}" sibTransId="{1A07FC12-FAB8-F64D-B529-BDC88EA600E2}"/>
    <dgm:cxn modelId="{A3ECA226-144C-D94D-A56C-E129BA924FC2}" type="presOf" srcId="{D8F09F52-D507-2640-8AF2-FE5C4110C38D}" destId="{DBF22345-6898-DA44-AF7F-D16AAFA2D7DF}" srcOrd="0" destOrd="0" presId="urn:microsoft.com/office/officeart/2005/8/layout/cycle1"/>
    <dgm:cxn modelId="{D1B8D683-51BE-994B-B70F-09B74858CB4D}" srcId="{D8F09F52-D507-2640-8AF2-FE5C4110C38D}" destId="{94E06E8D-804C-FB41-A276-CA48C825AA3B}" srcOrd="1" destOrd="0" parTransId="{A6B4C80A-887B-4A44-AE1C-A4B6DD218C55}" sibTransId="{AC888054-0114-0E43-8F47-96E0C77A9054}"/>
    <dgm:cxn modelId="{4EC57F01-05A7-3843-9A87-126736FE0500}" srcId="{D8F09F52-D507-2640-8AF2-FE5C4110C38D}" destId="{7E68D376-3977-6D44-9430-391B5398C567}" srcOrd="2" destOrd="0" parTransId="{1202F585-CC2B-D948-BEC9-384A7AA13721}" sibTransId="{293697D8-55E8-C246-94B4-CDA889EB812E}"/>
    <dgm:cxn modelId="{9E2CC21B-0B8F-9048-B9B4-6F595EF7CBF2}" type="presOf" srcId="{1A07FC12-FAB8-F64D-B529-BDC88EA600E2}" destId="{C0138133-8155-E549-9A25-20359BADE146}" srcOrd="0" destOrd="0" presId="urn:microsoft.com/office/officeart/2005/8/layout/cycle1"/>
    <dgm:cxn modelId="{B98F4302-317D-354C-BE05-B3CA0321C601}" type="presParOf" srcId="{DBF22345-6898-DA44-AF7F-D16AAFA2D7DF}" destId="{24E5C406-9FA5-0542-9712-D4DE9CAE4437}" srcOrd="0" destOrd="0" presId="urn:microsoft.com/office/officeart/2005/8/layout/cycle1"/>
    <dgm:cxn modelId="{31A6954D-1851-2C40-8340-0245495A141D}" type="presParOf" srcId="{DBF22345-6898-DA44-AF7F-D16AAFA2D7DF}" destId="{61E75A01-EEFC-6240-BA79-EC735CB8D267}" srcOrd="1" destOrd="0" presId="urn:microsoft.com/office/officeart/2005/8/layout/cycle1"/>
    <dgm:cxn modelId="{05F737F9-8B5D-7848-98A5-9F30E9099311}" type="presParOf" srcId="{DBF22345-6898-DA44-AF7F-D16AAFA2D7DF}" destId="{C0138133-8155-E549-9A25-20359BADE146}" srcOrd="2" destOrd="0" presId="urn:microsoft.com/office/officeart/2005/8/layout/cycle1"/>
    <dgm:cxn modelId="{7E33453C-EFB7-2B47-82AD-75703D6C65FD}" type="presParOf" srcId="{DBF22345-6898-DA44-AF7F-D16AAFA2D7DF}" destId="{F4B8B9D1-D094-414E-97BF-1DEA975B48E3}" srcOrd="3" destOrd="0" presId="urn:microsoft.com/office/officeart/2005/8/layout/cycle1"/>
    <dgm:cxn modelId="{2AE2C6C5-A876-234E-B364-57EDEA783A4B}" type="presParOf" srcId="{DBF22345-6898-DA44-AF7F-D16AAFA2D7DF}" destId="{789F6BD6-BFDE-CD4D-91E5-5D8B66140ECE}" srcOrd="4" destOrd="0" presId="urn:microsoft.com/office/officeart/2005/8/layout/cycle1"/>
    <dgm:cxn modelId="{D9AE9A5C-DF5E-BA41-83EB-8FDC0FF3208A}" type="presParOf" srcId="{DBF22345-6898-DA44-AF7F-D16AAFA2D7DF}" destId="{28402D50-2859-3A45-B971-88462E2B3926}" srcOrd="5" destOrd="0" presId="urn:microsoft.com/office/officeart/2005/8/layout/cycle1"/>
    <dgm:cxn modelId="{A285C2AF-AA3E-2C4A-8DCF-921DC13A6C60}" type="presParOf" srcId="{DBF22345-6898-DA44-AF7F-D16AAFA2D7DF}" destId="{A42C2EB1-85B3-9249-8049-508B8C82F484}" srcOrd="6" destOrd="0" presId="urn:microsoft.com/office/officeart/2005/8/layout/cycle1"/>
    <dgm:cxn modelId="{59AE4A5A-5299-7344-BD68-015F17856E77}" type="presParOf" srcId="{DBF22345-6898-DA44-AF7F-D16AAFA2D7DF}" destId="{CB996A34-C9EA-C64A-9F4C-669250F8C5E9}" srcOrd="7" destOrd="0" presId="urn:microsoft.com/office/officeart/2005/8/layout/cycle1"/>
    <dgm:cxn modelId="{FD4EC554-62F3-7947-8548-7A5252BC4311}" type="presParOf" srcId="{DBF22345-6898-DA44-AF7F-D16AAFA2D7DF}" destId="{26DB5E3C-2B95-0A49-813F-9EFC49A398BF}" srcOrd="8" destOrd="0" presId="urn:microsoft.com/office/officeart/2005/8/layout/cycle1"/>
    <dgm:cxn modelId="{6CC448CC-2037-2741-AED1-E8142C7F5FA5}" type="presParOf" srcId="{DBF22345-6898-DA44-AF7F-D16AAFA2D7DF}" destId="{18B50C7D-49D3-3041-9120-49E6AA8EC162}" srcOrd="9" destOrd="0" presId="urn:microsoft.com/office/officeart/2005/8/layout/cycle1"/>
    <dgm:cxn modelId="{8DBFF004-63EF-FA4A-877D-DBB9EE5E9FD2}" type="presParOf" srcId="{DBF22345-6898-DA44-AF7F-D16AAFA2D7DF}" destId="{78C5D74E-1128-8946-A38C-5A14C69FB83F}" srcOrd="10" destOrd="0" presId="urn:microsoft.com/office/officeart/2005/8/layout/cycle1"/>
    <dgm:cxn modelId="{881B4848-A3F5-974D-B272-2625DEA2F164}" type="presParOf" srcId="{DBF22345-6898-DA44-AF7F-D16AAFA2D7DF}" destId="{73A3B618-4410-F743-B42C-1626F2D5EBE4}" srcOrd="11" destOrd="0" presId="urn:microsoft.com/office/officeart/2005/8/layout/cycle1"/>
    <dgm:cxn modelId="{F4B4C60E-3CB5-BB40-B3E7-D828320D914F}" type="presParOf" srcId="{DBF22345-6898-DA44-AF7F-D16AAFA2D7DF}" destId="{ED0BCA78-C18C-AF4C-8D9E-01411C991EC0}" srcOrd="12" destOrd="0" presId="urn:microsoft.com/office/officeart/2005/8/layout/cycle1"/>
    <dgm:cxn modelId="{82842443-4C66-9349-B628-5E96445223AC}" type="presParOf" srcId="{DBF22345-6898-DA44-AF7F-D16AAFA2D7DF}" destId="{18D49F39-D1EE-5E4F-8C8F-4C61825CF658}" srcOrd="13" destOrd="0" presId="urn:microsoft.com/office/officeart/2005/8/layout/cycle1"/>
    <dgm:cxn modelId="{F306DA89-8F89-B649-B377-2B5BD6200D51}" type="presParOf" srcId="{DBF22345-6898-DA44-AF7F-D16AAFA2D7DF}" destId="{5911A350-5133-BF43-ACFE-51FC7C7CB5FD}" srcOrd="14" destOrd="0" presId="urn:microsoft.com/office/officeart/2005/8/layout/cycle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F24740E-8A93-3F42-AEC8-DD5578750105}" type="doc">
      <dgm:prSet loTypeId="urn:microsoft.com/office/officeart/2005/8/layout/hProcess3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8F8C4D8-A26C-2846-A32C-A40AAC6FAE6A}">
      <dgm:prSet phldrT="[Text]"/>
      <dgm:spPr/>
      <dgm:t>
        <a:bodyPr/>
        <a:lstStyle/>
        <a:p>
          <a:r>
            <a:rPr lang="en-US" dirty="0" smtClean="0"/>
            <a:t>Cool</a:t>
          </a:r>
          <a:endParaRPr lang="en-US" dirty="0"/>
        </a:p>
      </dgm:t>
    </dgm:pt>
    <dgm:pt modelId="{8E44D542-07D6-A24B-B4AE-A6F1AEFCCC44}" type="parTrans" cxnId="{B703FB4A-493E-F043-94B4-49D304ABC4C1}">
      <dgm:prSet/>
      <dgm:spPr/>
      <dgm:t>
        <a:bodyPr/>
        <a:lstStyle/>
        <a:p>
          <a:endParaRPr lang="en-US"/>
        </a:p>
      </dgm:t>
    </dgm:pt>
    <dgm:pt modelId="{1D6EBDE6-C8D4-4E48-83FE-FEBCBD11236B}" type="sibTrans" cxnId="{B703FB4A-493E-F043-94B4-49D304ABC4C1}">
      <dgm:prSet/>
      <dgm:spPr/>
      <dgm:t>
        <a:bodyPr/>
        <a:lstStyle/>
        <a:p>
          <a:endParaRPr lang="en-US"/>
        </a:p>
      </dgm:t>
    </dgm:pt>
    <dgm:pt modelId="{FCDE1831-2505-F24F-9FF8-27F51419F772}">
      <dgm:prSet phldrT="[Text]"/>
      <dgm:spPr/>
      <dgm:t>
        <a:bodyPr/>
        <a:lstStyle/>
        <a:p>
          <a:r>
            <a:rPr lang="en-US" dirty="0" smtClean="0"/>
            <a:t>Cool</a:t>
          </a:r>
          <a:endParaRPr lang="en-US" dirty="0"/>
        </a:p>
      </dgm:t>
    </dgm:pt>
    <dgm:pt modelId="{DB6DC7FB-A5D9-EF41-87B3-571EEB1748B2}" type="parTrans" cxnId="{8EE3F9AC-2E30-F640-B217-A45D076F6EE6}">
      <dgm:prSet/>
      <dgm:spPr/>
      <dgm:t>
        <a:bodyPr/>
        <a:lstStyle/>
        <a:p>
          <a:endParaRPr lang="en-US"/>
        </a:p>
      </dgm:t>
    </dgm:pt>
    <dgm:pt modelId="{ED66CD5B-4962-F542-9CC2-D413176DF13D}" type="sibTrans" cxnId="{8EE3F9AC-2E30-F640-B217-A45D076F6EE6}">
      <dgm:prSet/>
      <dgm:spPr/>
      <dgm:t>
        <a:bodyPr/>
        <a:lstStyle/>
        <a:p>
          <a:endParaRPr lang="en-US"/>
        </a:p>
      </dgm:t>
    </dgm:pt>
    <dgm:pt modelId="{868F200A-0DCD-1547-807E-412AC20474CF}">
      <dgm:prSet phldrT="[Text]"/>
      <dgm:spPr/>
      <dgm:t>
        <a:bodyPr/>
        <a:lstStyle/>
        <a:p>
          <a:r>
            <a:rPr lang="en-US" dirty="0" smtClean="0"/>
            <a:t>Cool</a:t>
          </a:r>
          <a:endParaRPr lang="en-US" dirty="0"/>
        </a:p>
      </dgm:t>
    </dgm:pt>
    <dgm:pt modelId="{BDEE07B5-F88A-064F-9A7B-17E99AB573A9}" type="parTrans" cxnId="{2BBB891B-A98C-C54D-9E48-03E2300F16E5}">
      <dgm:prSet/>
      <dgm:spPr/>
      <dgm:t>
        <a:bodyPr/>
        <a:lstStyle/>
        <a:p>
          <a:endParaRPr lang="en-US"/>
        </a:p>
      </dgm:t>
    </dgm:pt>
    <dgm:pt modelId="{B7665C13-161C-5F4A-8EA3-218764D0C553}" type="sibTrans" cxnId="{2BBB891B-A98C-C54D-9E48-03E2300F16E5}">
      <dgm:prSet/>
      <dgm:spPr/>
      <dgm:t>
        <a:bodyPr/>
        <a:lstStyle/>
        <a:p>
          <a:endParaRPr lang="en-US"/>
        </a:p>
      </dgm:t>
    </dgm:pt>
    <dgm:pt modelId="{36D82134-52F0-D44B-A026-FEA2A9C7BDB4}" type="pres">
      <dgm:prSet presAssocID="{FF24740E-8A93-3F42-AEC8-DD5578750105}" presName="Name0" presStyleCnt="0">
        <dgm:presLayoutVars>
          <dgm:dir/>
          <dgm:animLvl val="lvl"/>
          <dgm:resizeHandles val="exact"/>
        </dgm:presLayoutVars>
      </dgm:prSet>
      <dgm:spPr/>
    </dgm:pt>
    <dgm:pt modelId="{66A318B0-30FB-A047-A908-0B1FE88374E8}" type="pres">
      <dgm:prSet presAssocID="{FF24740E-8A93-3F42-AEC8-DD5578750105}" presName="dummy" presStyleCnt="0"/>
      <dgm:spPr/>
    </dgm:pt>
    <dgm:pt modelId="{819F95B9-15BC-224E-BE1C-7B3574D5C09A}" type="pres">
      <dgm:prSet presAssocID="{FF24740E-8A93-3F42-AEC8-DD5578750105}" presName="linH" presStyleCnt="0"/>
      <dgm:spPr/>
    </dgm:pt>
    <dgm:pt modelId="{85FDC786-10C0-C846-92BA-2A1880C1B80F}" type="pres">
      <dgm:prSet presAssocID="{FF24740E-8A93-3F42-AEC8-DD5578750105}" presName="padding1" presStyleCnt="0"/>
      <dgm:spPr/>
    </dgm:pt>
    <dgm:pt modelId="{5B3F3825-4548-1444-9F6D-C53A366F5BA1}" type="pres">
      <dgm:prSet presAssocID="{D8F8C4D8-A26C-2846-A32C-A40AAC6FAE6A}" presName="linV" presStyleCnt="0"/>
      <dgm:spPr/>
    </dgm:pt>
    <dgm:pt modelId="{A7B2CAAE-64BB-654F-8729-68F183CE238C}" type="pres">
      <dgm:prSet presAssocID="{D8F8C4D8-A26C-2846-A32C-A40AAC6FAE6A}" presName="spVertical1" presStyleCnt="0"/>
      <dgm:spPr/>
    </dgm:pt>
    <dgm:pt modelId="{CE4FF620-08BF-3D42-B430-D501C33D3EA6}" type="pres">
      <dgm:prSet presAssocID="{D8F8C4D8-A26C-2846-A32C-A40AAC6FAE6A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02FE3F-099A-EA40-A779-F474A41C249B}" type="pres">
      <dgm:prSet presAssocID="{D8F8C4D8-A26C-2846-A32C-A40AAC6FAE6A}" presName="spVertical2" presStyleCnt="0"/>
      <dgm:spPr/>
    </dgm:pt>
    <dgm:pt modelId="{0BCE7010-E648-6F49-B37A-1B30285A3BB3}" type="pres">
      <dgm:prSet presAssocID="{D8F8C4D8-A26C-2846-A32C-A40AAC6FAE6A}" presName="spVertical3" presStyleCnt="0"/>
      <dgm:spPr/>
    </dgm:pt>
    <dgm:pt modelId="{655B3E71-2C4B-2843-BCC8-35CD66CCFCFF}" type="pres">
      <dgm:prSet presAssocID="{1D6EBDE6-C8D4-4E48-83FE-FEBCBD11236B}" presName="space" presStyleCnt="0"/>
      <dgm:spPr/>
    </dgm:pt>
    <dgm:pt modelId="{7670B699-13B6-BC4C-9715-D6C8968EC654}" type="pres">
      <dgm:prSet presAssocID="{FCDE1831-2505-F24F-9FF8-27F51419F772}" presName="linV" presStyleCnt="0"/>
      <dgm:spPr/>
    </dgm:pt>
    <dgm:pt modelId="{C35CE9BE-F1C6-E44B-BC81-434886777C46}" type="pres">
      <dgm:prSet presAssocID="{FCDE1831-2505-F24F-9FF8-27F51419F772}" presName="spVertical1" presStyleCnt="0"/>
      <dgm:spPr/>
    </dgm:pt>
    <dgm:pt modelId="{33332407-F8C6-1842-BAE3-EA18C6226ED0}" type="pres">
      <dgm:prSet presAssocID="{FCDE1831-2505-F24F-9FF8-27F51419F772}" presName="parTx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F6FAB240-86E2-484E-A803-B05FBCBCAD5B}" type="pres">
      <dgm:prSet presAssocID="{FCDE1831-2505-F24F-9FF8-27F51419F772}" presName="spVertical2" presStyleCnt="0"/>
      <dgm:spPr/>
    </dgm:pt>
    <dgm:pt modelId="{26E1FE20-66BD-CC4F-A534-475C3CA7751F}" type="pres">
      <dgm:prSet presAssocID="{FCDE1831-2505-F24F-9FF8-27F51419F772}" presName="spVertical3" presStyleCnt="0"/>
      <dgm:spPr/>
    </dgm:pt>
    <dgm:pt modelId="{B90663D1-53DB-E343-BF8A-C6242B7516C8}" type="pres">
      <dgm:prSet presAssocID="{ED66CD5B-4962-F542-9CC2-D413176DF13D}" presName="space" presStyleCnt="0"/>
      <dgm:spPr/>
    </dgm:pt>
    <dgm:pt modelId="{97B90659-30AF-5A47-A966-653916313891}" type="pres">
      <dgm:prSet presAssocID="{868F200A-0DCD-1547-807E-412AC20474CF}" presName="linV" presStyleCnt="0"/>
      <dgm:spPr/>
    </dgm:pt>
    <dgm:pt modelId="{5BDBF73A-756D-BC4B-BEEA-58E85047B015}" type="pres">
      <dgm:prSet presAssocID="{868F200A-0DCD-1547-807E-412AC20474CF}" presName="spVertical1" presStyleCnt="0"/>
      <dgm:spPr/>
    </dgm:pt>
    <dgm:pt modelId="{D7DECE12-B7AD-4742-9F35-41AA811342EA}" type="pres">
      <dgm:prSet presAssocID="{868F200A-0DCD-1547-807E-412AC20474CF}" presName="parTx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BD57D1AE-7803-A146-96AF-BA85F7F36F6D}" type="pres">
      <dgm:prSet presAssocID="{868F200A-0DCD-1547-807E-412AC20474CF}" presName="spVertical2" presStyleCnt="0"/>
      <dgm:spPr/>
    </dgm:pt>
    <dgm:pt modelId="{09A313B0-90D5-5245-A554-23B8831DE78A}" type="pres">
      <dgm:prSet presAssocID="{868F200A-0DCD-1547-807E-412AC20474CF}" presName="spVertical3" presStyleCnt="0"/>
      <dgm:spPr/>
    </dgm:pt>
    <dgm:pt modelId="{28ECB340-5CF3-E449-8E39-29FCBAA1DE39}" type="pres">
      <dgm:prSet presAssocID="{FF24740E-8A93-3F42-AEC8-DD5578750105}" presName="padding2" presStyleCnt="0"/>
      <dgm:spPr/>
    </dgm:pt>
    <dgm:pt modelId="{B35F7F89-4886-104A-BA21-D9D2306956C1}" type="pres">
      <dgm:prSet presAssocID="{FF24740E-8A93-3F42-AEC8-DD5578750105}" presName="negArrow" presStyleCnt="0"/>
      <dgm:spPr/>
    </dgm:pt>
    <dgm:pt modelId="{4E8E847F-C38B-D645-B11C-4BFB5EEAF1CA}" type="pres">
      <dgm:prSet presAssocID="{FF24740E-8A93-3F42-AEC8-DD5578750105}" presName="backgroundArrow" presStyleLbl="node1" presStyleIdx="0" presStyleCnt="1"/>
      <dgm:spPr/>
    </dgm:pt>
  </dgm:ptLst>
  <dgm:cxnLst>
    <dgm:cxn modelId="{754BDDF1-7C44-1449-8A0C-C4B02DEE528D}" type="presOf" srcId="{FF24740E-8A93-3F42-AEC8-DD5578750105}" destId="{36D82134-52F0-D44B-A026-FEA2A9C7BDB4}" srcOrd="0" destOrd="0" presId="urn:microsoft.com/office/officeart/2005/8/layout/hProcess3"/>
    <dgm:cxn modelId="{EA8285F7-FD97-3B4E-AE4B-DABBB298BE01}" type="presOf" srcId="{FCDE1831-2505-F24F-9FF8-27F51419F772}" destId="{33332407-F8C6-1842-BAE3-EA18C6226ED0}" srcOrd="0" destOrd="0" presId="urn:microsoft.com/office/officeart/2005/8/layout/hProcess3"/>
    <dgm:cxn modelId="{2BBB891B-A98C-C54D-9E48-03E2300F16E5}" srcId="{FF24740E-8A93-3F42-AEC8-DD5578750105}" destId="{868F200A-0DCD-1547-807E-412AC20474CF}" srcOrd="2" destOrd="0" parTransId="{BDEE07B5-F88A-064F-9A7B-17E99AB573A9}" sibTransId="{B7665C13-161C-5F4A-8EA3-218764D0C553}"/>
    <dgm:cxn modelId="{68CC4425-44C4-5841-9345-039CF7A6C823}" type="presOf" srcId="{D8F8C4D8-A26C-2846-A32C-A40AAC6FAE6A}" destId="{CE4FF620-08BF-3D42-B430-D501C33D3EA6}" srcOrd="0" destOrd="0" presId="urn:microsoft.com/office/officeart/2005/8/layout/hProcess3"/>
    <dgm:cxn modelId="{8EE3F9AC-2E30-F640-B217-A45D076F6EE6}" srcId="{FF24740E-8A93-3F42-AEC8-DD5578750105}" destId="{FCDE1831-2505-F24F-9FF8-27F51419F772}" srcOrd="1" destOrd="0" parTransId="{DB6DC7FB-A5D9-EF41-87B3-571EEB1748B2}" sibTransId="{ED66CD5B-4962-F542-9CC2-D413176DF13D}"/>
    <dgm:cxn modelId="{B703FB4A-493E-F043-94B4-49D304ABC4C1}" srcId="{FF24740E-8A93-3F42-AEC8-DD5578750105}" destId="{D8F8C4D8-A26C-2846-A32C-A40AAC6FAE6A}" srcOrd="0" destOrd="0" parTransId="{8E44D542-07D6-A24B-B4AE-A6F1AEFCCC44}" sibTransId="{1D6EBDE6-C8D4-4E48-83FE-FEBCBD11236B}"/>
    <dgm:cxn modelId="{A69D5C48-0F1F-BD4A-887E-2C61BEAD29E0}" type="presOf" srcId="{868F200A-0DCD-1547-807E-412AC20474CF}" destId="{D7DECE12-B7AD-4742-9F35-41AA811342EA}" srcOrd="0" destOrd="0" presId="urn:microsoft.com/office/officeart/2005/8/layout/hProcess3"/>
    <dgm:cxn modelId="{F4080C40-BE09-5E48-90A1-72CD804E3F0A}" type="presParOf" srcId="{36D82134-52F0-D44B-A026-FEA2A9C7BDB4}" destId="{66A318B0-30FB-A047-A908-0B1FE88374E8}" srcOrd="0" destOrd="0" presId="urn:microsoft.com/office/officeart/2005/8/layout/hProcess3"/>
    <dgm:cxn modelId="{2D5A31B6-0EB2-7846-BE7E-E9C1F978FBA1}" type="presParOf" srcId="{36D82134-52F0-D44B-A026-FEA2A9C7BDB4}" destId="{819F95B9-15BC-224E-BE1C-7B3574D5C09A}" srcOrd="1" destOrd="0" presId="urn:microsoft.com/office/officeart/2005/8/layout/hProcess3"/>
    <dgm:cxn modelId="{ACD547A7-C3E2-D843-A7CB-74C051BE7116}" type="presParOf" srcId="{819F95B9-15BC-224E-BE1C-7B3574D5C09A}" destId="{85FDC786-10C0-C846-92BA-2A1880C1B80F}" srcOrd="0" destOrd="0" presId="urn:microsoft.com/office/officeart/2005/8/layout/hProcess3"/>
    <dgm:cxn modelId="{4F4063AF-642C-204F-9B85-8FA594096C94}" type="presParOf" srcId="{819F95B9-15BC-224E-BE1C-7B3574D5C09A}" destId="{5B3F3825-4548-1444-9F6D-C53A366F5BA1}" srcOrd="1" destOrd="0" presId="urn:microsoft.com/office/officeart/2005/8/layout/hProcess3"/>
    <dgm:cxn modelId="{238A8E1A-85AD-1245-8741-BC0AB665FAA4}" type="presParOf" srcId="{5B3F3825-4548-1444-9F6D-C53A366F5BA1}" destId="{A7B2CAAE-64BB-654F-8729-68F183CE238C}" srcOrd="0" destOrd="0" presId="urn:microsoft.com/office/officeart/2005/8/layout/hProcess3"/>
    <dgm:cxn modelId="{3C7DE93B-2795-9B46-AAEA-C93B0AD2E08B}" type="presParOf" srcId="{5B3F3825-4548-1444-9F6D-C53A366F5BA1}" destId="{CE4FF620-08BF-3D42-B430-D501C33D3EA6}" srcOrd="1" destOrd="0" presId="urn:microsoft.com/office/officeart/2005/8/layout/hProcess3"/>
    <dgm:cxn modelId="{85BC5875-2558-8946-B624-91D7446A008F}" type="presParOf" srcId="{5B3F3825-4548-1444-9F6D-C53A366F5BA1}" destId="{3002FE3F-099A-EA40-A779-F474A41C249B}" srcOrd="2" destOrd="0" presId="urn:microsoft.com/office/officeart/2005/8/layout/hProcess3"/>
    <dgm:cxn modelId="{EA13A548-C7A5-EC4A-8F21-9AE0711CD29A}" type="presParOf" srcId="{5B3F3825-4548-1444-9F6D-C53A366F5BA1}" destId="{0BCE7010-E648-6F49-B37A-1B30285A3BB3}" srcOrd="3" destOrd="0" presId="urn:microsoft.com/office/officeart/2005/8/layout/hProcess3"/>
    <dgm:cxn modelId="{4C2AE4F7-7F7F-1A40-A92A-2F53A2759031}" type="presParOf" srcId="{819F95B9-15BC-224E-BE1C-7B3574D5C09A}" destId="{655B3E71-2C4B-2843-BCC8-35CD66CCFCFF}" srcOrd="2" destOrd="0" presId="urn:microsoft.com/office/officeart/2005/8/layout/hProcess3"/>
    <dgm:cxn modelId="{707A12F8-828B-DB4B-A092-B92E7BD73A2B}" type="presParOf" srcId="{819F95B9-15BC-224E-BE1C-7B3574D5C09A}" destId="{7670B699-13B6-BC4C-9715-D6C8968EC654}" srcOrd="3" destOrd="0" presId="urn:microsoft.com/office/officeart/2005/8/layout/hProcess3"/>
    <dgm:cxn modelId="{B106C144-6E8E-9F43-9EC5-DCB42A7CD00F}" type="presParOf" srcId="{7670B699-13B6-BC4C-9715-D6C8968EC654}" destId="{C35CE9BE-F1C6-E44B-BC81-434886777C46}" srcOrd="0" destOrd="0" presId="urn:microsoft.com/office/officeart/2005/8/layout/hProcess3"/>
    <dgm:cxn modelId="{44ACD320-2202-8B40-A665-253A0F71E00D}" type="presParOf" srcId="{7670B699-13B6-BC4C-9715-D6C8968EC654}" destId="{33332407-F8C6-1842-BAE3-EA18C6226ED0}" srcOrd="1" destOrd="0" presId="urn:microsoft.com/office/officeart/2005/8/layout/hProcess3"/>
    <dgm:cxn modelId="{AC77AE38-9E7E-D442-BB2A-484084536577}" type="presParOf" srcId="{7670B699-13B6-BC4C-9715-D6C8968EC654}" destId="{F6FAB240-86E2-484E-A803-B05FBCBCAD5B}" srcOrd="2" destOrd="0" presId="urn:microsoft.com/office/officeart/2005/8/layout/hProcess3"/>
    <dgm:cxn modelId="{79198B64-B04E-A942-99A3-D4CFDE884B16}" type="presParOf" srcId="{7670B699-13B6-BC4C-9715-D6C8968EC654}" destId="{26E1FE20-66BD-CC4F-A534-475C3CA7751F}" srcOrd="3" destOrd="0" presId="urn:microsoft.com/office/officeart/2005/8/layout/hProcess3"/>
    <dgm:cxn modelId="{BAB60A94-C865-4244-8DBB-46E1C0576F4E}" type="presParOf" srcId="{819F95B9-15BC-224E-BE1C-7B3574D5C09A}" destId="{B90663D1-53DB-E343-BF8A-C6242B7516C8}" srcOrd="4" destOrd="0" presId="urn:microsoft.com/office/officeart/2005/8/layout/hProcess3"/>
    <dgm:cxn modelId="{66198360-D479-C04F-9F2D-0802E88B5047}" type="presParOf" srcId="{819F95B9-15BC-224E-BE1C-7B3574D5C09A}" destId="{97B90659-30AF-5A47-A966-653916313891}" srcOrd="5" destOrd="0" presId="urn:microsoft.com/office/officeart/2005/8/layout/hProcess3"/>
    <dgm:cxn modelId="{AE85D81E-977E-D846-8C0A-D2396B347782}" type="presParOf" srcId="{97B90659-30AF-5A47-A966-653916313891}" destId="{5BDBF73A-756D-BC4B-BEEA-58E85047B015}" srcOrd="0" destOrd="0" presId="urn:microsoft.com/office/officeart/2005/8/layout/hProcess3"/>
    <dgm:cxn modelId="{028B0EAA-D711-E243-9DE1-EDF2460AD425}" type="presParOf" srcId="{97B90659-30AF-5A47-A966-653916313891}" destId="{D7DECE12-B7AD-4742-9F35-41AA811342EA}" srcOrd="1" destOrd="0" presId="urn:microsoft.com/office/officeart/2005/8/layout/hProcess3"/>
    <dgm:cxn modelId="{22732803-9DEC-DB4E-8F95-8E363A6D9090}" type="presParOf" srcId="{97B90659-30AF-5A47-A966-653916313891}" destId="{BD57D1AE-7803-A146-96AF-BA85F7F36F6D}" srcOrd="2" destOrd="0" presId="urn:microsoft.com/office/officeart/2005/8/layout/hProcess3"/>
    <dgm:cxn modelId="{4AE99395-3F3C-C04B-9D4B-D3026D2472A9}" type="presParOf" srcId="{97B90659-30AF-5A47-A966-653916313891}" destId="{09A313B0-90D5-5245-A554-23B8831DE78A}" srcOrd="3" destOrd="0" presId="urn:microsoft.com/office/officeart/2005/8/layout/hProcess3"/>
    <dgm:cxn modelId="{4BFD9B16-D555-3540-9AA1-FB4CB57F5D9B}" type="presParOf" srcId="{819F95B9-15BC-224E-BE1C-7B3574D5C09A}" destId="{28ECB340-5CF3-E449-8E39-29FCBAA1DE39}" srcOrd="6" destOrd="0" presId="urn:microsoft.com/office/officeart/2005/8/layout/hProcess3"/>
    <dgm:cxn modelId="{414C25DA-877E-D945-8CDD-7A6EE77DEBC6}" type="presParOf" srcId="{819F95B9-15BC-224E-BE1C-7B3574D5C09A}" destId="{B35F7F89-4886-104A-BA21-D9D2306956C1}" srcOrd="7" destOrd="0" presId="urn:microsoft.com/office/officeart/2005/8/layout/hProcess3"/>
    <dgm:cxn modelId="{A7821B04-D5BB-CD43-B917-5669F72C9555}" type="presParOf" srcId="{819F95B9-15BC-224E-BE1C-7B3574D5C09A}" destId="{4E8E847F-C38B-D645-B11C-4BFB5EEAF1CA}" srcOrd="8" destOrd="0" presId="urn:microsoft.com/office/officeart/2005/8/layout/hProcess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A7AD8CB-E909-494D-BC7C-71FD246B2493}" type="doc">
      <dgm:prSet loTypeId="urn:microsoft.com/office/officeart/2005/8/layout/pyramid4" loCatId="pyramid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3BE07F-41F2-3042-BDE1-02389F08D565}">
      <dgm:prSet phldrT="[Text]"/>
      <dgm:spPr/>
      <dgm:t>
        <a:bodyPr/>
        <a:lstStyle/>
        <a:p>
          <a:r>
            <a:rPr lang="en-US" dirty="0" smtClean="0"/>
            <a:t>Inspiring</a:t>
          </a:r>
          <a:endParaRPr lang="en-US" dirty="0"/>
        </a:p>
      </dgm:t>
    </dgm:pt>
    <dgm:pt modelId="{A7A4CAB1-D432-9449-940B-12AA865FD677}" type="parTrans" cxnId="{AF030552-2041-B947-A4B4-11A601E560D2}">
      <dgm:prSet/>
      <dgm:spPr/>
      <dgm:t>
        <a:bodyPr/>
        <a:lstStyle/>
        <a:p>
          <a:endParaRPr lang="en-US"/>
        </a:p>
      </dgm:t>
    </dgm:pt>
    <dgm:pt modelId="{F162E5A7-86B0-E945-B762-7D20B08472A6}" type="sibTrans" cxnId="{AF030552-2041-B947-A4B4-11A601E560D2}">
      <dgm:prSet/>
      <dgm:spPr/>
      <dgm:t>
        <a:bodyPr/>
        <a:lstStyle/>
        <a:p>
          <a:endParaRPr lang="en-US"/>
        </a:p>
      </dgm:t>
    </dgm:pt>
    <dgm:pt modelId="{0AB813C9-F332-B24F-8529-ED78F6D0DE1E}">
      <dgm:prSet phldrT="[Text]"/>
      <dgm:spPr/>
      <dgm:t>
        <a:bodyPr/>
        <a:lstStyle/>
        <a:p>
          <a:r>
            <a:rPr lang="en-US" dirty="0" smtClean="0"/>
            <a:t>Like scenes you only see in the movies.</a:t>
          </a:r>
          <a:endParaRPr lang="en-US" dirty="0"/>
        </a:p>
      </dgm:t>
    </dgm:pt>
    <dgm:pt modelId="{669E0EB2-FE49-E94C-A9FA-43F608D6B2E4}" type="parTrans" cxnId="{E4A00749-D144-D544-8D7E-9C502D2AA805}">
      <dgm:prSet/>
      <dgm:spPr/>
      <dgm:t>
        <a:bodyPr/>
        <a:lstStyle/>
        <a:p>
          <a:endParaRPr lang="en-US"/>
        </a:p>
      </dgm:t>
    </dgm:pt>
    <dgm:pt modelId="{D364E286-5DFF-8044-8478-4C1292FC7C8E}" type="sibTrans" cxnId="{E4A00749-D144-D544-8D7E-9C502D2AA805}">
      <dgm:prSet/>
      <dgm:spPr/>
      <dgm:t>
        <a:bodyPr/>
        <a:lstStyle/>
        <a:p>
          <a:endParaRPr lang="en-US"/>
        </a:p>
      </dgm:t>
    </dgm:pt>
    <dgm:pt modelId="{4C75048F-F87E-FF49-A00B-F373EA552DC0}">
      <dgm:prSet phldrT="[Text]"/>
      <dgm:spPr/>
      <dgm:t>
        <a:bodyPr/>
        <a:lstStyle/>
        <a:p>
          <a:r>
            <a:rPr lang="en-US" dirty="0" smtClean="0"/>
            <a:t>Informational</a:t>
          </a:r>
          <a:endParaRPr lang="en-US" dirty="0"/>
        </a:p>
      </dgm:t>
    </dgm:pt>
    <dgm:pt modelId="{FD23B166-6F30-B242-BAE4-09E987CA74E8}" type="parTrans" cxnId="{E160D221-017B-ED49-BD5D-E2B5739ADCED}">
      <dgm:prSet/>
      <dgm:spPr/>
      <dgm:t>
        <a:bodyPr/>
        <a:lstStyle/>
        <a:p>
          <a:endParaRPr lang="en-US"/>
        </a:p>
      </dgm:t>
    </dgm:pt>
    <dgm:pt modelId="{B931C674-05FF-D74C-895C-1C7A600F5814}" type="sibTrans" cxnId="{E160D221-017B-ED49-BD5D-E2B5739ADCED}">
      <dgm:prSet/>
      <dgm:spPr/>
      <dgm:t>
        <a:bodyPr/>
        <a:lstStyle/>
        <a:p>
          <a:endParaRPr lang="en-US"/>
        </a:p>
      </dgm:t>
    </dgm:pt>
    <dgm:pt modelId="{2C3FD2AD-E2D5-1141-8535-C315C9893213}">
      <dgm:prSet phldrT="[Text]"/>
      <dgm:spPr/>
      <dgm:t>
        <a:bodyPr/>
        <a:lstStyle/>
        <a:p>
          <a:r>
            <a:rPr lang="en-US" dirty="0" smtClean="0"/>
            <a:t>Best kept secrets at ND!</a:t>
          </a:r>
          <a:endParaRPr lang="en-US" dirty="0"/>
        </a:p>
      </dgm:t>
    </dgm:pt>
    <dgm:pt modelId="{6320A8AB-10A5-2D44-A0F7-8330A999E4A7}" type="parTrans" cxnId="{EFFB0ACA-C081-224A-A920-886B9A23D104}">
      <dgm:prSet/>
      <dgm:spPr/>
      <dgm:t>
        <a:bodyPr/>
        <a:lstStyle/>
        <a:p>
          <a:endParaRPr lang="en-US"/>
        </a:p>
      </dgm:t>
    </dgm:pt>
    <dgm:pt modelId="{D39C039B-9DED-054D-B993-5EFCCFCBDE85}" type="sibTrans" cxnId="{EFFB0ACA-C081-224A-A920-886B9A23D104}">
      <dgm:prSet/>
      <dgm:spPr/>
      <dgm:t>
        <a:bodyPr/>
        <a:lstStyle/>
        <a:p>
          <a:endParaRPr lang="en-US"/>
        </a:p>
      </dgm:t>
    </dgm:pt>
    <dgm:pt modelId="{8B44B27D-D123-0847-BA7C-C98A8C6F1434}" type="pres">
      <dgm:prSet presAssocID="{7A7AD8CB-E909-494D-BC7C-71FD246B2493}" presName="compositeShape" presStyleCnt="0">
        <dgm:presLayoutVars>
          <dgm:chMax val="9"/>
          <dgm:dir/>
          <dgm:resizeHandles val="exact"/>
        </dgm:presLayoutVars>
      </dgm:prSet>
      <dgm:spPr/>
    </dgm:pt>
    <dgm:pt modelId="{6A38EEAB-0264-C242-B880-E585C3467680}" type="pres">
      <dgm:prSet presAssocID="{7A7AD8CB-E909-494D-BC7C-71FD246B2493}" presName="triangle1" presStyleLbl="node1" presStyleIdx="0" presStyleCnt="4">
        <dgm:presLayoutVars>
          <dgm:bulletEnabled val="1"/>
        </dgm:presLayoutVars>
      </dgm:prSet>
      <dgm:spPr/>
    </dgm:pt>
    <dgm:pt modelId="{928E8B70-7CA6-504D-8B98-496201910A5D}" type="pres">
      <dgm:prSet presAssocID="{7A7AD8CB-E909-494D-BC7C-71FD246B2493}" presName="triangle2" presStyleLbl="node1" presStyleIdx="1" presStyleCnt="4" custLinFactNeighborY="6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F7C632-56AD-F840-8330-A42D56ADA319}" type="pres">
      <dgm:prSet presAssocID="{7A7AD8CB-E909-494D-BC7C-71FD246B2493}" presName="triangle3" presStyleLbl="node1" presStyleIdx="2" presStyleCnt="4">
        <dgm:presLayoutVars>
          <dgm:bulletEnabled val="1"/>
        </dgm:presLayoutVars>
      </dgm:prSet>
      <dgm:spPr/>
    </dgm:pt>
    <dgm:pt modelId="{6D19A3FA-D443-0D4E-BF7D-68B2BAF3B40A}" type="pres">
      <dgm:prSet presAssocID="{7A7AD8CB-E909-494D-BC7C-71FD246B2493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F97CCF-4660-D548-B072-2BB5AC714AF7}" type="presOf" srcId="{2C3FD2AD-E2D5-1141-8535-C315C9893213}" destId="{6D19A3FA-D443-0D4E-BF7D-68B2BAF3B40A}" srcOrd="0" destOrd="0" presId="urn:microsoft.com/office/officeart/2005/8/layout/pyramid4"/>
    <dgm:cxn modelId="{7BDF384C-4B6D-9545-832F-CD0E476709FF}" type="presOf" srcId="{0AB813C9-F332-B24F-8529-ED78F6D0DE1E}" destId="{928E8B70-7CA6-504D-8B98-496201910A5D}" srcOrd="0" destOrd="0" presId="urn:microsoft.com/office/officeart/2005/8/layout/pyramid4"/>
    <dgm:cxn modelId="{E4A00749-D144-D544-8D7E-9C502D2AA805}" srcId="{7A7AD8CB-E909-494D-BC7C-71FD246B2493}" destId="{0AB813C9-F332-B24F-8529-ED78F6D0DE1E}" srcOrd="1" destOrd="0" parTransId="{669E0EB2-FE49-E94C-A9FA-43F608D6B2E4}" sibTransId="{D364E286-5DFF-8044-8478-4C1292FC7C8E}"/>
    <dgm:cxn modelId="{E160D221-017B-ED49-BD5D-E2B5739ADCED}" srcId="{7A7AD8CB-E909-494D-BC7C-71FD246B2493}" destId="{4C75048F-F87E-FF49-A00B-F373EA552DC0}" srcOrd="2" destOrd="0" parTransId="{FD23B166-6F30-B242-BAE4-09E987CA74E8}" sibTransId="{B931C674-05FF-D74C-895C-1C7A600F5814}"/>
    <dgm:cxn modelId="{F2435701-0FF8-D942-8A53-752BCB5F08BF}" type="presOf" srcId="{4C75048F-F87E-FF49-A00B-F373EA552DC0}" destId="{20F7C632-56AD-F840-8330-A42D56ADA319}" srcOrd="0" destOrd="0" presId="urn:microsoft.com/office/officeart/2005/8/layout/pyramid4"/>
    <dgm:cxn modelId="{ED23086E-63C2-1F42-999C-5761A4B1E388}" type="presOf" srcId="{7A7AD8CB-E909-494D-BC7C-71FD246B2493}" destId="{8B44B27D-D123-0847-BA7C-C98A8C6F1434}" srcOrd="0" destOrd="0" presId="urn:microsoft.com/office/officeart/2005/8/layout/pyramid4"/>
    <dgm:cxn modelId="{AF030552-2041-B947-A4B4-11A601E560D2}" srcId="{7A7AD8CB-E909-494D-BC7C-71FD246B2493}" destId="{B63BE07F-41F2-3042-BDE1-02389F08D565}" srcOrd="0" destOrd="0" parTransId="{A7A4CAB1-D432-9449-940B-12AA865FD677}" sibTransId="{F162E5A7-86B0-E945-B762-7D20B08472A6}"/>
    <dgm:cxn modelId="{EFFB0ACA-C081-224A-A920-886B9A23D104}" srcId="{7A7AD8CB-E909-494D-BC7C-71FD246B2493}" destId="{2C3FD2AD-E2D5-1141-8535-C315C9893213}" srcOrd="3" destOrd="0" parTransId="{6320A8AB-10A5-2D44-A0F7-8330A999E4A7}" sibTransId="{D39C039B-9DED-054D-B993-5EFCCFCBDE85}"/>
    <dgm:cxn modelId="{1B3E3BA8-0832-494B-B734-9E5088492D82}" type="presOf" srcId="{B63BE07F-41F2-3042-BDE1-02389F08D565}" destId="{6A38EEAB-0264-C242-B880-E585C3467680}" srcOrd="0" destOrd="0" presId="urn:microsoft.com/office/officeart/2005/8/layout/pyramid4"/>
    <dgm:cxn modelId="{CD57A727-5748-0248-93D7-56A6AE377795}" type="presParOf" srcId="{8B44B27D-D123-0847-BA7C-C98A8C6F1434}" destId="{6A38EEAB-0264-C242-B880-E585C3467680}" srcOrd="0" destOrd="0" presId="urn:microsoft.com/office/officeart/2005/8/layout/pyramid4"/>
    <dgm:cxn modelId="{63DB4197-2F9F-6E42-935D-2B28F1F1D336}" type="presParOf" srcId="{8B44B27D-D123-0847-BA7C-C98A8C6F1434}" destId="{928E8B70-7CA6-504D-8B98-496201910A5D}" srcOrd="1" destOrd="0" presId="urn:microsoft.com/office/officeart/2005/8/layout/pyramid4"/>
    <dgm:cxn modelId="{5CB50750-4AAD-6F4B-AC24-3536E403B36C}" type="presParOf" srcId="{8B44B27D-D123-0847-BA7C-C98A8C6F1434}" destId="{20F7C632-56AD-F840-8330-A42D56ADA319}" srcOrd="2" destOrd="0" presId="urn:microsoft.com/office/officeart/2005/8/layout/pyramid4"/>
    <dgm:cxn modelId="{3DC8A620-5681-9949-B90E-A7350C47CC45}" type="presParOf" srcId="{8B44B27D-D123-0847-BA7C-C98A8C6F1434}" destId="{6D19A3FA-D443-0D4E-BF7D-68B2BAF3B40A}" srcOrd="3" destOrd="0" presId="urn:microsoft.com/office/officeart/2005/8/layout/pyramid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72F27E-1BE8-9F4C-A5C4-5072F894A802}" type="datetimeFigureOut">
              <a:rPr lang="en-US" smtClean="0"/>
              <a:t>6/24/09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93D0B-163D-914D-881D-9E723AEB723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93D0B-163D-914D-881D-9E723AEB723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455987E-8521-5F47-AD0C-2AF22E2D76CD}" type="datetimeFigureOut">
              <a:rPr lang="en-US" smtClean="0"/>
              <a:t>6/24/09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9D57A47-5E08-5F4A-A130-374C41E7BB1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diagramQuickStyle" Target="../diagrams/quickStyle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5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diagramQuickStyle" Target="../diagrams/quickStyle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Relationship Id="rId3" Type="http://schemas.openxmlformats.org/officeDocument/2006/relationships/diagramLayout" Target="../diagrams/layout2.xml"/><Relationship Id="rId5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diagramQuickStyle" Target="../diagrams/quickStyle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Relationship Id="rId3" Type="http://schemas.openxmlformats.org/officeDocument/2006/relationships/diagramLayout" Target="../diagrams/layout3.xml"/><Relationship Id="rId5" Type="http://schemas.openxmlformats.org/officeDocument/2006/relationships/diagramColors" Target="../diagrams/colors3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Relationship Id="rId3" Type="http://schemas.openxmlformats.org/officeDocument/2006/relationships/diagramLayout" Target="../diagrams/layout4.xml"/><Relationship Id="rId5" Type="http://schemas.openxmlformats.org/officeDocument/2006/relationships/diagramColors" Target="../diagrams/colors4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diagramQuickStyle" Target="../diagrams/quickStyle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Relationship Id="rId3" Type="http://schemas.openxmlformats.org/officeDocument/2006/relationships/diagramLayout" Target="../diagrams/layout5.xml"/><Relationship Id="rId5" Type="http://schemas.openxmlformats.org/officeDocument/2006/relationships/diagramColors" Target="../diagrams/colors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Symposium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endParaRPr lang="en-US" dirty="0" smtClean="0"/>
          </a:p>
          <a:p>
            <a:r>
              <a:rPr lang="en-US" dirty="0" smtClean="0"/>
              <a:t>By </a:t>
            </a:r>
          </a:p>
          <a:p>
            <a:r>
              <a:rPr lang="en-US" dirty="0" smtClean="0"/>
              <a:t>Jason </a:t>
            </a:r>
            <a:r>
              <a:rPr lang="en-US" dirty="0" err="1" smtClean="0"/>
              <a:t>Zook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BioEyes</a:t>
            </a:r>
            <a:r>
              <a:rPr lang="en-US" dirty="0" smtClean="0"/>
              <a:t> Activity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Modern Biology Lab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916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Pedagogy of </a:t>
            </a:r>
            <a:r>
              <a:rPr lang="en-US" dirty="0" err="1" smtClean="0"/>
              <a:t>BioEyes</a:t>
            </a:r>
            <a:r>
              <a:rPr lang="en-US" dirty="0" smtClean="0"/>
              <a:t> Sessions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916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Facility/</a:t>
            </a:r>
            <a:r>
              <a:rPr lang="en-US" dirty="0" err="1" smtClean="0"/>
              <a:t>LabTours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Facility/Lab Tours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1342</TotalTime>
  <Words>103</Words>
  <Application>Microsoft Macintosh PowerPoint</Application>
  <PresentationFormat>On-screen Show (4:3)</PresentationFormat>
  <Paragraphs>33</Paragraphs>
  <Slides>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Symposium Presentation</vt:lpstr>
      <vt:lpstr>The BioEyes Activity</vt:lpstr>
      <vt:lpstr>The Modern Biology Lab</vt:lpstr>
      <vt:lpstr>The Pedagogy of BioEyes Sessions</vt:lpstr>
      <vt:lpstr>Facility/LabTours</vt:lpstr>
      <vt:lpstr>Facility/Lab Tours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Symposium Presentation</dc:title>
  <dc:creator>LightWave</dc:creator>
  <cp:lastModifiedBy>LightWave</cp:lastModifiedBy>
  <cp:revision>11</cp:revision>
  <dcterms:created xsi:type="dcterms:W3CDTF">2009-06-24T17:11:38Z</dcterms:created>
  <dcterms:modified xsi:type="dcterms:W3CDTF">2009-06-25T15:34:29Z</dcterms:modified>
</cp:coreProperties>
</file>