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ED0F2-693F-3446-918E-E1E96172E54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9AA08-3725-A144-82C4-72BEEBF195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BioEYES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George </a:t>
            </a:r>
            <a:r>
              <a:rPr lang="en-US" dirty="0" err="1" smtClean="0"/>
              <a:t>Azar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Zebra Breeding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My BioEYES </vt:lpstr>
      <vt:lpstr>Day 1</vt:lpstr>
      <vt:lpstr>Slide 3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BioEYES </dc:title>
  <dc:creator>LightWave</dc:creator>
  <cp:lastModifiedBy>LightWave</cp:lastModifiedBy>
  <cp:revision>1</cp:revision>
  <dcterms:created xsi:type="dcterms:W3CDTF">2009-06-24T17:08:37Z</dcterms:created>
  <dcterms:modified xsi:type="dcterms:W3CDTF">2009-06-24T17:13:29Z</dcterms:modified>
</cp:coreProperties>
</file>