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42095-D821-7047-8552-ECEEA93A85B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28E14-262F-0B47-AFAC-90F26EF1DF6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Reflection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Ashley </a:t>
            </a:r>
            <a:r>
              <a:rPr lang="en-US" dirty="0" err="1" smtClean="0"/>
              <a:t>Parmelee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 have been extremely pleased by the process that has been happening with our progress of the </a:t>
            </a:r>
            <a:r>
              <a:rPr lang="en-US" dirty="0" err="1" smtClean="0"/>
              <a:t>zebrafish</a:t>
            </a:r>
            <a:r>
              <a:rPr lang="en-US" dirty="0" smtClean="0"/>
              <a:t> growth.  </a:t>
            </a:r>
          </a:p>
          <a:p>
            <a:r>
              <a:rPr lang="en-US" dirty="0" smtClean="0"/>
              <a:t>Having the opportunity to put the male and female fish together, viewing the eggs under a microscope, and recording the observations in our journals is a motivational learning tool that will excite my students to learn several topics in the area of science, math, writing, and language arts.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 will be able to choose a male and female fish.  </a:t>
            </a:r>
          </a:p>
          <a:p>
            <a:r>
              <a:rPr lang="en-US" dirty="0" smtClean="0"/>
              <a:t>These fish will be put into a mating tank where the fertilization process will begin.  </a:t>
            </a:r>
          </a:p>
          <a:p>
            <a:r>
              <a:rPr lang="en-US" dirty="0" smtClean="0"/>
              <a:t>After several hours, the eggs will be fertilized and the cell will begin to grow.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grade students will be divided into groups and centers will be set up.</a:t>
            </a:r>
          </a:p>
          <a:p>
            <a:r>
              <a:rPr lang="en-US" dirty="0" smtClean="0"/>
              <a:t>The centers will be focused on collecting, observing, counting the </a:t>
            </a:r>
            <a:r>
              <a:rPr lang="en-US" dirty="0" err="1" smtClean="0"/>
              <a:t>zebrafish</a:t>
            </a:r>
            <a:r>
              <a:rPr lang="en-US" dirty="0" smtClean="0"/>
              <a:t> eggs. </a:t>
            </a:r>
          </a:p>
          <a:p>
            <a:r>
              <a:rPr lang="en-US" dirty="0" smtClean="0"/>
              <a:t>Students will also graph the amount of eggs present.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171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BioEYES Reflection</vt:lpstr>
      <vt:lpstr>BioEYES Activity</vt:lpstr>
      <vt:lpstr>Day 1</vt:lpstr>
      <vt:lpstr>Day 2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 Reflection</dc:title>
  <dc:creator>LightWave</dc:creator>
  <cp:lastModifiedBy>LightWave</cp:lastModifiedBy>
  <cp:revision>8</cp:revision>
  <dcterms:created xsi:type="dcterms:W3CDTF">2009-06-24T17:07:30Z</dcterms:created>
  <dcterms:modified xsi:type="dcterms:W3CDTF">2009-06-24T17:54:02Z</dcterms:modified>
</cp:coreProperties>
</file>