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A69852-B9A9-DF4B-A8AB-A00079F0495F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2DA5A2B-77FE-7647-A7B3-CD41F95EF8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Day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students will be able to choose a male and female fish.  </a:t>
            </a:r>
          </a:p>
          <a:p>
            <a:r>
              <a:rPr lang="en-US" dirty="0" smtClean="0"/>
              <a:t>These fish will be put into a mating tank where the fertilization process will begin.  </a:t>
            </a:r>
          </a:p>
          <a:p>
            <a:r>
              <a:rPr lang="en-US" dirty="0" smtClean="0"/>
              <a:t>After several hours, the eggs will be fertilized and the cell will begin to grow.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Day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grade students will be divided into groups and centers will be set up.</a:t>
            </a:r>
          </a:p>
          <a:p>
            <a:r>
              <a:rPr lang="en-US" dirty="0" smtClean="0"/>
              <a:t>The centers will be focused on collecting, observing, counting the zebrafish eggs. </a:t>
            </a:r>
          </a:p>
          <a:p>
            <a:r>
              <a:rPr lang="en-US" dirty="0" smtClean="0"/>
              <a:t>Students will also graph the amount a eggs present</a:t>
            </a:r>
            <a:r>
              <a:rPr lang="en-US" smtClean="0"/>
              <a:t>. 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8</TotalTime>
  <Words>99</Words>
  <Application>Microsoft Macintosh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Genesis</vt:lpstr>
      <vt:lpstr>BioEyes in the Classroom</vt:lpstr>
      <vt:lpstr>BioEyes: Day 1</vt:lpstr>
      <vt:lpstr>BioEyes: Day 2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BioEyes in the Classroom</dc:title>
  <dc:creator>LightWave</dc:creator>
  <cp:lastModifiedBy>LightWave</cp:lastModifiedBy>
  <cp:revision>2</cp:revision>
  <dcterms:created xsi:type="dcterms:W3CDTF">2009-06-25T15:41:43Z</dcterms:created>
  <dcterms:modified xsi:type="dcterms:W3CDTF">2009-06-25T15:50:35Z</dcterms:modified>
</cp:coreProperties>
</file>