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2F675-04EB-AA40-AEFB-3ACF513AE030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AB648-D644-5240-A43F-EB692D51A27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BioEye</a:t>
            </a:r>
            <a:r>
              <a:rPr lang="en-US" dirty="0" smtClean="0"/>
              <a:t> Week-2009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JOURNEY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WOW…what  an experience!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learning exposure and really finding out about a unique specie…the Zebra fish!</a:t>
            </a:r>
          </a:p>
          <a:p>
            <a:endParaRPr lang="en-US" dirty="0" smtClean="0"/>
          </a:p>
          <a:p>
            <a:r>
              <a:rPr lang="en-US" dirty="0" smtClean="0"/>
              <a:t>What a shocking experience to learn how closely related  the zebra fish is to the human body.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</a:t>
            </a:r>
            <a:br>
              <a:rPr lang="en-US" dirty="0" smtClean="0"/>
            </a:br>
            <a:r>
              <a:rPr lang="en-US" dirty="0" smtClean="0"/>
              <a:t>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surrounding elements that effect the human and zebra fish were observed throughout the week.</a:t>
            </a:r>
          </a:p>
          <a:p>
            <a:r>
              <a:rPr lang="en-US" dirty="0" smtClean="0"/>
              <a:t>Select a male and female zebra fish.</a:t>
            </a:r>
          </a:p>
          <a:p>
            <a:r>
              <a:rPr lang="en-US" dirty="0" smtClean="0"/>
              <a:t>One  is to be an albino and  pigmented the next several hours they will become acquainted.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Place the mini aquarium in the heated tub for the next day of observation.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3</a:t>
            </a:r>
            <a:br>
              <a:rPr lang="en-US" dirty="0" smtClean="0"/>
            </a:br>
            <a:r>
              <a:rPr lang="en-US" dirty="0" smtClean="0"/>
              <a:t>FERTILIZED EGGS/THE BABIES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microscopes  we could observe the eggs and any bacteria present.</a:t>
            </a:r>
          </a:p>
          <a:p>
            <a:endParaRPr lang="en-US" dirty="0" smtClean="0"/>
          </a:p>
          <a:p>
            <a:r>
              <a:rPr lang="en-US" dirty="0" smtClean="0"/>
              <a:t>Yea! 72 eggs were produced!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/>
              <a:t>LESSON OF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You can feel the anticipation in the air, as I entered the lab to see how the eggs were progressing.</a:t>
            </a:r>
          </a:p>
          <a:p>
            <a:endParaRPr lang="en-US" dirty="0" smtClean="0"/>
          </a:p>
          <a:p>
            <a:r>
              <a:rPr lang="en-US" dirty="0" smtClean="0"/>
              <a:t>As we were refocusing on the scientific method of the previous days of the selection process, predicting, analyzing experimenting, observation and collecting data.</a:t>
            </a:r>
          </a:p>
          <a:p>
            <a:endParaRPr lang="en-US" dirty="0" smtClean="0"/>
          </a:p>
          <a:p>
            <a:r>
              <a:rPr lang="en-US" dirty="0" smtClean="0"/>
              <a:t>As I looked through the microscope , sadly our experiment showed me that of the cell development of 72 egg’s, that only 3 survived over night.</a:t>
            </a:r>
          </a:p>
          <a:p>
            <a:endParaRPr lang="en-US" dirty="0" smtClean="0"/>
          </a:p>
          <a:p>
            <a:r>
              <a:rPr lang="en-US" dirty="0" smtClean="0"/>
              <a:t>Flashback of college courses of Darwin Theory!</a:t>
            </a:r>
          </a:p>
          <a:p>
            <a:endParaRPr lang="en-US" dirty="0" smtClean="0"/>
          </a:p>
          <a:p>
            <a:r>
              <a:rPr lang="en-US" dirty="0" smtClean="0"/>
              <a:t>Lesson learned with all the excitement of birth, only the strongest of the fittest survived.  </a:t>
            </a:r>
          </a:p>
          <a:p>
            <a:endParaRPr lang="en-US" dirty="0" smtClean="0"/>
          </a:p>
          <a:p>
            <a:r>
              <a:rPr lang="en-US" dirty="0" smtClean="0"/>
              <a:t>Just like income tax, death cannot be avoided!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scientist, we too, </a:t>
            </a:r>
            <a:r>
              <a:rPr lang="en-US" dirty="0" err="1" smtClean="0"/>
              <a:t>contine</a:t>
            </a:r>
            <a:r>
              <a:rPr lang="en-US" dirty="0" smtClean="0"/>
              <a:t> to question, which cells, eggs etc. will develop to the final state of a lifelong living species.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5</a:t>
            </a:r>
            <a:br>
              <a:rPr lang="en-US" dirty="0" smtClean="0"/>
            </a:br>
            <a:r>
              <a:rPr lang="en-US" dirty="0" smtClean="0"/>
              <a:t>CLOSURE OF NEW KNOWLEDGE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Throughout the week, we cross referenced with experiments of transformation, collecting and analyzing </a:t>
            </a:r>
            <a:r>
              <a:rPr lang="en-US" dirty="0"/>
              <a:t>d</a:t>
            </a:r>
            <a:r>
              <a:rPr lang="en-US" dirty="0" smtClean="0"/>
              <a:t>ata, keeping the information in a journal.</a:t>
            </a:r>
          </a:p>
          <a:p>
            <a:endParaRPr lang="en-US" dirty="0" smtClean="0"/>
          </a:p>
          <a:p>
            <a:r>
              <a:rPr lang="en-US" dirty="0" smtClean="0"/>
              <a:t>Now to move and spread the learned knowledge of the new scientific tools and experience to </a:t>
            </a:r>
            <a:r>
              <a:rPr lang="en-US" dirty="0"/>
              <a:t>a</a:t>
            </a:r>
            <a:r>
              <a:rPr lang="en-US" dirty="0" smtClean="0"/>
              <a:t> generation  of the future….our students in the classroom.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to Notre Dame is what I always hear BUT, NOW…..</a:t>
            </a:r>
          </a:p>
          <a:p>
            <a:pPr>
              <a:buNone/>
            </a:pPr>
            <a:r>
              <a:rPr lang="en-US" dirty="0" smtClean="0"/>
              <a:t>THANK YOU TO NOTRE DAME AND BIOEYE STAFF!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377</Words>
  <Application>Microsoft Macintosh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BioEye Week-2009</vt:lpstr>
      <vt:lpstr>THE JOURNEY</vt:lpstr>
      <vt:lpstr>Chapter 1</vt:lpstr>
      <vt:lpstr>CHAPTER 2 THE PROCESS</vt:lpstr>
      <vt:lpstr>CHAPTER 3 FERTILIZED EGGS/THE BABIES</vt:lpstr>
      <vt:lpstr>CHAPTER 4 LESSON OF REALITY</vt:lpstr>
      <vt:lpstr>CHAPTER 4 WHY</vt:lpstr>
      <vt:lpstr>Chapter 5 CLOSURE OF NEW KNOWLEDGE </vt:lpstr>
      <vt:lpstr>THANK YOU!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 Week-2009</dc:title>
  <dc:creator>Shirley cox</dc:creator>
  <cp:lastModifiedBy>Shirley cox</cp:lastModifiedBy>
  <cp:revision>5</cp:revision>
  <dcterms:created xsi:type="dcterms:W3CDTF">2009-06-25T15:37:29Z</dcterms:created>
  <dcterms:modified xsi:type="dcterms:W3CDTF">2009-06-25T17:26:01Z</dcterms:modified>
</cp:coreProperties>
</file>