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2260" autoAdjust="0"/>
  </p:normalViewPr>
  <p:slideViewPr>
    <p:cSldViewPr snapToObjects="1">
      <p:cViewPr varScale="1">
        <p:scale>
          <a:sx n="132" d="100"/>
          <a:sy n="132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5B33-C194-0E4C-8DF4-407FB08D75B4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AD412-48B4-6549-8B27-1DE16009F6C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Tracy </a:t>
            </a:r>
            <a:r>
              <a:rPr lang="en-US" dirty="0" err="1" smtClean="0"/>
              <a:t>Gergely</a:t>
            </a:r>
            <a:endParaRPr lang="en-US" dirty="0" smtClean="0"/>
          </a:p>
          <a:p>
            <a:r>
              <a:rPr lang="en-US" dirty="0" smtClean="0"/>
              <a:t>2009 Seminar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I knew then…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is a hands-on experience</a:t>
            </a:r>
          </a:p>
          <a:p>
            <a:r>
              <a:rPr lang="en-US" dirty="0" smtClean="0"/>
              <a:t>Enables high school students to be engaged and excited</a:t>
            </a:r>
          </a:p>
          <a:p>
            <a:r>
              <a:rPr lang="en-US" dirty="0" smtClean="0"/>
              <a:t>New program spreading like wildfire</a:t>
            </a:r>
          </a:p>
          <a:p>
            <a:r>
              <a:rPr lang="en-US" dirty="0" smtClean="0"/>
              <a:t>Creates a fun lab for students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know 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BioEYES</a:t>
            </a:r>
            <a:r>
              <a:rPr lang="en-US" dirty="0" smtClean="0"/>
              <a:t> can be used across the </a:t>
            </a:r>
            <a:r>
              <a:rPr lang="en-US" dirty="0" err="1" smtClean="0"/>
              <a:t>spectum</a:t>
            </a:r>
            <a:r>
              <a:rPr lang="en-US" dirty="0" smtClean="0"/>
              <a:t> of disciplines and age groups (</a:t>
            </a:r>
            <a:r>
              <a:rPr lang="en-US" dirty="0"/>
              <a:t>K</a:t>
            </a:r>
            <a:r>
              <a:rPr lang="en-US" dirty="0" smtClean="0"/>
              <a:t>-12):</a:t>
            </a:r>
          </a:p>
          <a:p>
            <a:pPr lvl="1"/>
            <a:r>
              <a:rPr lang="en-US" sz="1800" dirty="0" smtClean="0"/>
              <a:t>Science…obviously genetics, evolution, embryonic development, etc…</a:t>
            </a:r>
          </a:p>
          <a:p>
            <a:pPr lvl="1"/>
            <a:r>
              <a:rPr lang="en-US" sz="1800" dirty="0" smtClean="0"/>
              <a:t>Literature-write a story or comparison of humans and fish</a:t>
            </a:r>
          </a:p>
          <a:p>
            <a:pPr lvl="1"/>
            <a:r>
              <a:rPr lang="en-US" sz="1800" dirty="0" smtClean="0"/>
              <a:t>Religion-what a miraculous world we live in!  Discussion of life and evolution</a:t>
            </a:r>
          </a:p>
          <a:p>
            <a:pPr lvl="1"/>
            <a:r>
              <a:rPr lang="en-US" sz="1800" dirty="0" smtClean="0"/>
              <a:t>Math-charts, graphs, rates of mortality versus viability</a:t>
            </a:r>
          </a:p>
          <a:p>
            <a:pPr lvl="1"/>
            <a:r>
              <a:rPr lang="en-US" sz="1800" dirty="0" smtClean="0"/>
              <a:t>Art/computers-design, draw, or project images of the embryo, incorporating a technological graphic design format</a:t>
            </a:r>
          </a:p>
          <a:p>
            <a:pPr lvl="1"/>
            <a:r>
              <a:rPr lang="en-US" sz="1800" dirty="0" smtClean="0"/>
              <a:t>Social Studies-mapping the location of </a:t>
            </a:r>
            <a:r>
              <a:rPr lang="en-US" sz="1800" dirty="0" err="1" smtClean="0"/>
              <a:t>zebrafish</a:t>
            </a:r>
            <a:endParaRPr lang="en-US" sz="1800" dirty="0" smtClean="0"/>
          </a:p>
          <a:p>
            <a:pPr lvl="1"/>
            <a:r>
              <a:rPr lang="en-US" sz="1800" dirty="0" smtClean="0"/>
              <a:t>Economics-characteristics of the “model organism” for further research and development for disease control and health plans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BioEYES</a:t>
            </a:r>
            <a:r>
              <a:rPr lang="en-US" dirty="0" smtClean="0"/>
              <a:t> creates a sense of pride, maturity, and ownership in students</a:t>
            </a:r>
          </a:p>
          <a:p>
            <a:r>
              <a:rPr lang="en-US" dirty="0" smtClean="0"/>
              <a:t>100% participation and excitement!</a:t>
            </a:r>
          </a:p>
          <a:p>
            <a:r>
              <a:rPr lang="en-US" dirty="0" smtClean="0"/>
              <a:t>Is effective for students of ALL ages (including adults!)</a:t>
            </a:r>
          </a:p>
          <a:p>
            <a:r>
              <a:rPr lang="en-US" dirty="0" smtClean="0"/>
              <a:t>Is a creative, energetic, exciting week-long lab that builds students’ enthusiasm and creativity for further experiments in the field of science</a:t>
            </a:r>
          </a:p>
          <a:p>
            <a:r>
              <a:rPr lang="en-US" dirty="0" smtClean="0"/>
              <a:t>Creates the “Edison Effect” in our students…that “WOW” factor that we, as educators, continually strive for!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240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BioEYES</vt:lpstr>
      <vt:lpstr>If I knew then…</vt:lpstr>
      <vt:lpstr>What I know now!</vt:lpstr>
      <vt:lpstr>Slide 4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</dc:title>
  <dc:creator>LightWave</dc:creator>
  <cp:lastModifiedBy>LightWave</cp:lastModifiedBy>
  <cp:revision>9</cp:revision>
  <dcterms:created xsi:type="dcterms:W3CDTF">2009-06-25T15:19:36Z</dcterms:created>
  <dcterms:modified xsi:type="dcterms:W3CDTF">2009-06-25T15:48:31Z</dcterms:modified>
</cp:coreProperties>
</file>