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09AD1-BAEC-0D47-BAFA-3D6E6DC6F457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7460B-E85F-7647-AD00-35004D3528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09AD1-BAEC-0D47-BAFA-3D6E6DC6F457}" type="datetimeFigureOut">
              <a:rPr lang="en-US" smtClean="0"/>
              <a:t>6/25/09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7460B-E85F-7647-AD00-35004D35288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(Using microscopes, looking at the </a:t>
            </a:r>
            <a:r>
              <a:rPr lang="en-US" dirty="0" err="1" smtClean="0"/>
              <a:t>zebrafish</a:t>
            </a:r>
            <a:r>
              <a:rPr lang="en-US" dirty="0" smtClean="0"/>
              <a:t> on screen)</a:t>
            </a:r>
          </a:p>
          <a:p>
            <a:r>
              <a:rPr lang="en-US" dirty="0" smtClean="0"/>
              <a:t>Watching the stages </a:t>
            </a:r>
            <a:r>
              <a:rPr lang="en-US" smtClean="0"/>
              <a:t>of development </a:t>
            </a:r>
          </a:p>
          <a:p>
            <a:r>
              <a:rPr lang="en-US" dirty="0" smtClean="0"/>
              <a:t>Lab Tours</a:t>
            </a:r>
          </a:p>
          <a:p>
            <a:pPr lvl="1"/>
            <a:r>
              <a:rPr lang="en-US" dirty="0" smtClean="0"/>
              <a:t>Radiation Lab</a:t>
            </a:r>
          </a:p>
          <a:p>
            <a:pPr lvl="1"/>
            <a:r>
              <a:rPr lang="en-US" dirty="0" smtClean="0"/>
              <a:t>Biochemistry Lab</a:t>
            </a:r>
          </a:p>
          <a:p>
            <a:pPr lvl="1"/>
            <a:r>
              <a:rPr lang="en-US" dirty="0" smtClean="0"/>
              <a:t>Zebra Fish Research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Pedagogy of </a:t>
            </a:r>
            <a:r>
              <a:rPr lang="en-US" dirty="0" err="1" smtClean="0"/>
              <a:t>BioEYES</a:t>
            </a:r>
            <a:r>
              <a:rPr lang="en-US" dirty="0" smtClean="0"/>
              <a:t> 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 would like to take back to the classroom:</a:t>
            </a:r>
          </a:p>
          <a:p>
            <a:pPr lvl="1"/>
            <a:r>
              <a:rPr lang="en-US" dirty="0" smtClean="0"/>
              <a:t>Peer Editing of  Science Notebook </a:t>
            </a:r>
          </a:p>
          <a:p>
            <a:pPr lvl="1"/>
            <a:r>
              <a:rPr lang="en-US" dirty="0" smtClean="0"/>
              <a:t>Criteria or Rubric for Science Notebook</a:t>
            </a:r>
          </a:p>
          <a:p>
            <a:pPr lvl="1"/>
            <a:r>
              <a:rPr lang="en-US" dirty="0" smtClean="0"/>
              <a:t>Post classroom data into Wiki</a:t>
            </a:r>
          </a:p>
          <a:p>
            <a:pPr lvl="1"/>
            <a:r>
              <a:rPr lang="en-US" dirty="0" smtClean="0"/>
              <a:t>Compare results from each school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Pedagogy of </a:t>
            </a:r>
            <a:r>
              <a:rPr lang="en-US" dirty="0" err="1" smtClean="0"/>
              <a:t>BioEYES</a:t>
            </a:r>
            <a:r>
              <a:rPr lang="en-US" dirty="0" smtClean="0"/>
              <a:t> 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DNA extraction to students and have students extract DNA</a:t>
            </a:r>
          </a:p>
          <a:p>
            <a:r>
              <a:rPr lang="en-US" dirty="0" smtClean="0"/>
              <a:t>Background Knowledge: Describe What a Gene is?/How Many Chromosomes?/</a:t>
            </a:r>
          </a:p>
          <a:p>
            <a:r>
              <a:rPr lang="en-US" dirty="0" smtClean="0"/>
              <a:t>Discuss the stages of development of the </a:t>
            </a:r>
            <a:r>
              <a:rPr lang="en-US" dirty="0" err="1" smtClean="0"/>
              <a:t>zebrafish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DNA Extraction</a:t>
            </a:r>
          </a:p>
          <a:p>
            <a:pPr lvl="1"/>
            <a:r>
              <a:rPr lang="en-US" dirty="0" smtClean="0"/>
              <a:t>Students can use a variety of sources to extra  DNA from</a:t>
            </a:r>
          </a:p>
          <a:p>
            <a:pPr lvl="2"/>
            <a:r>
              <a:rPr lang="en-US" dirty="0" smtClean="0"/>
              <a:t>Strawberry</a:t>
            </a:r>
          </a:p>
          <a:p>
            <a:pPr lvl="2"/>
            <a:r>
              <a:rPr lang="en-US" dirty="0" smtClean="0"/>
              <a:t>Peas</a:t>
            </a:r>
          </a:p>
          <a:p>
            <a:pPr lvl="2"/>
            <a:r>
              <a:rPr lang="en-US" dirty="0" smtClean="0"/>
              <a:t>Broccoli</a:t>
            </a:r>
          </a:p>
          <a:p>
            <a:pPr lvl="2"/>
            <a:r>
              <a:rPr lang="en-US" dirty="0" smtClean="0"/>
              <a:t>Liver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120</Words>
  <Application>Microsoft Macintosh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Positive Impacts</vt:lpstr>
      <vt:lpstr>Pedagogy of BioEYES Sessions</vt:lpstr>
      <vt:lpstr>Pedagogy of BioEYES Sessions</vt:lpstr>
      <vt:lpstr>Modern Lab</vt:lpstr>
      <vt:lpstr>Slide 6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LightWave</dc:creator>
  <cp:lastModifiedBy>LightWave</cp:lastModifiedBy>
  <cp:revision>1</cp:revision>
  <dcterms:created xsi:type="dcterms:W3CDTF">2009-06-25T15:17:52Z</dcterms:created>
  <dcterms:modified xsi:type="dcterms:W3CDTF">2009-06-25T16:04:17Z</dcterms:modified>
</cp:coreProperties>
</file>