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91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54" d="100"/>
          <a:sy n="54" d="100"/>
        </p:scale>
        <p:origin x="-9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710F4C3B-12BB-4EC8-A596-2037BFBCFD5E}" type="datetime1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794D8-C3AC-9A40-877B-5229F5F91064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745C-45C8-ED40-87B6-336AEC98F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794D8-C3AC-9A40-877B-5229F5F91064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745C-45C8-ED40-87B6-336AEC98F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794D8-C3AC-9A40-877B-5229F5F91064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745C-45C8-ED40-87B6-336AEC98F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794D8-C3AC-9A40-877B-5229F5F91064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745C-45C8-ED40-87B6-336AEC98F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FD2D-5A5F-45B1-82F9-83DDE5E26DCD}" type="datetime1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FD7C-5133-4F31-B8DD-48811D9CC4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794D8-C3AC-9A40-877B-5229F5F91064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745C-45C8-ED40-87B6-336AEC98F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794D8-C3AC-9A40-877B-5229F5F91064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745C-45C8-ED40-87B6-336AEC98F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794D8-C3AC-9A40-877B-5229F5F91064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745C-45C8-ED40-87B6-336AEC98F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794D8-C3AC-9A40-877B-5229F5F91064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745C-45C8-ED40-87B6-336AEC98F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794D8-C3AC-9A40-877B-5229F5F91064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745C-45C8-ED40-87B6-336AEC98F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794D8-C3AC-9A40-877B-5229F5F91064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745C-45C8-ED40-87B6-336AEC98F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A9794D8-C3AC-9A40-877B-5229F5F91064}" type="datetimeFigureOut">
              <a:rPr lang="en-US" smtClean="0"/>
              <a:pPr/>
              <a:t>6/25/09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0D2745C-45C8-ED40-87B6-336AEC98F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Ultimate Biology Lab Experience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BioEYES</a:t>
            </a:r>
            <a:r>
              <a:rPr lang="en-US" dirty="0" smtClean="0"/>
              <a:t>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47838"/>
            <a:ext cx="7313613" cy="4652962"/>
          </a:xfrm>
        </p:spPr>
        <p:txBody>
          <a:bodyPr>
            <a:normAutofit lnSpcReduction="10000"/>
          </a:bodyPr>
          <a:lstStyle/>
          <a:p>
            <a:r>
              <a:rPr lang="en-US" sz="2595" dirty="0" smtClean="0"/>
              <a:t>Excellent hands-on experience for learning numerous concepts central to all science, including:</a:t>
            </a:r>
          </a:p>
          <a:p>
            <a:pPr marL="806450" lvl="1" indent="-457200">
              <a:buFont typeface="+mj-lt"/>
              <a:buAutoNum type="arabicPeriod"/>
            </a:pPr>
            <a:r>
              <a:rPr lang="en-US" sz="2162" dirty="0" smtClean="0"/>
              <a:t>The experimental  process</a:t>
            </a:r>
          </a:p>
          <a:p>
            <a:pPr marL="806450" lvl="1" indent="-457200">
              <a:buFont typeface="+mj-lt"/>
              <a:buAutoNum type="arabicPeriod"/>
            </a:pPr>
            <a:r>
              <a:rPr lang="en-US" sz="2162" dirty="0" smtClean="0"/>
              <a:t>Importance of good note-taking/observational skills</a:t>
            </a:r>
          </a:p>
          <a:p>
            <a:pPr marL="806450" lvl="1" indent="-457200">
              <a:buFont typeface="+mj-lt"/>
              <a:buAutoNum type="arabicPeriod"/>
            </a:pPr>
            <a:r>
              <a:rPr lang="en-US" sz="2162" dirty="0" smtClean="0"/>
              <a:t>Importance of scientific research/cooperation</a:t>
            </a:r>
          </a:p>
          <a:p>
            <a:pPr marL="806450" lvl="1" indent="-457200">
              <a:buFont typeface="+mj-lt"/>
              <a:buAutoNum type="arabicPeriod"/>
            </a:pPr>
            <a:endParaRPr lang="en-US" dirty="0" smtClean="0"/>
          </a:p>
          <a:p>
            <a:pPr marL="346075" lvl="1" indent="-346075"/>
            <a:r>
              <a:rPr lang="en-US" sz="2400" dirty="0" smtClean="0"/>
              <a:t>With physical/visual reinforcement, students learn several key biological concepts including:</a:t>
            </a:r>
          </a:p>
          <a:p>
            <a:pPr marL="806450" lvl="2" indent="-457200">
              <a:buFont typeface="+mj-lt"/>
              <a:buAutoNum type="arabicPeriod"/>
            </a:pPr>
            <a:r>
              <a:rPr lang="en-US" sz="2162" dirty="0" smtClean="0"/>
              <a:t>External fertilization</a:t>
            </a:r>
          </a:p>
          <a:p>
            <a:pPr marL="806450" lvl="2" indent="-457200">
              <a:buFont typeface="+mj-lt"/>
              <a:buAutoNum type="arabicPeriod"/>
            </a:pPr>
            <a:r>
              <a:rPr lang="en-US" sz="2162" dirty="0" smtClean="0"/>
              <a:t>Embryological development</a:t>
            </a:r>
          </a:p>
          <a:p>
            <a:pPr marL="806450" lvl="2" indent="-457200">
              <a:buFont typeface="+mj-lt"/>
              <a:buAutoNum type="arabicPeriod"/>
            </a:pPr>
            <a:r>
              <a:rPr lang="en-US" sz="2162" dirty="0" err="1" smtClean="0"/>
              <a:t>Mendelian</a:t>
            </a:r>
            <a:r>
              <a:rPr lang="en-US" sz="2162" dirty="0" smtClean="0"/>
              <a:t> genetics</a:t>
            </a:r>
          </a:p>
          <a:p>
            <a:pPr marL="806450" lvl="1" indent="-457200">
              <a:buFont typeface="+mj-lt"/>
              <a:buAutoNum type="arabicPeriod"/>
            </a:pPr>
            <a:endParaRPr lang="en-US" dirty="0" smtClean="0"/>
          </a:p>
          <a:p>
            <a:pPr marL="346075" lvl="1" indent="-346075"/>
            <a:endParaRPr lang="en-US" dirty="0" smtClean="0"/>
          </a:p>
          <a:p>
            <a:pPr marL="806450" lvl="1" indent="-457200"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1"/>
            <a:ext cx="7772400" cy="1264024"/>
          </a:xfrm>
        </p:spPr>
        <p:txBody>
          <a:bodyPr/>
          <a:lstStyle/>
          <a:p>
            <a:r>
              <a:rPr lang="en-US" dirty="0" smtClean="0"/>
              <a:t>The Modern Biology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Being paired up with Shirley Cox was FUN! </a:t>
            </a:r>
          </a:p>
          <a:p>
            <a:r>
              <a:rPr lang="en-US" dirty="0" smtClean="0"/>
              <a:t>It was </a:t>
            </a:r>
            <a:r>
              <a:rPr lang="en-US" i="1" dirty="0" smtClean="0"/>
              <a:t>wonderful</a:t>
            </a:r>
            <a:r>
              <a:rPr lang="en-US" dirty="0" smtClean="0"/>
              <a:t> to be back in a laboratory after many years away</a:t>
            </a:r>
          </a:p>
          <a:p>
            <a:pPr lvl="1"/>
            <a:r>
              <a:rPr lang="en-US" dirty="0" smtClean="0"/>
              <a:t>I was energized for research by the numerous recent advances in techniques/technologies that are used in today’s labs</a:t>
            </a:r>
          </a:p>
          <a:p>
            <a:r>
              <a:rPr lang="en-US" dirty="0" smtClean="0"/>
              <a:t>Lab activities, particularly the bacterial transformation, are potential exercises to utilize in the classroom in order to teach/reinforce concepts in cell biology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7"/>
            <a:ext cx="8610600" cy="1339009"/>
          </a:xfrm>
        </p:spPr>
        <p:txBody>
          <a:bodyPr/>
          <a:lstStyle/>
          <a:p>
            <a:r>
              <a:rPr lang="en-US" dirty="0" smtClean="0"/>
              <a:t>Pedagogy of </a:t>
            </a:r>
            <a:r>
              <a:rPr lang="en-US" dirty="0" err="1" smtClean="0"/>
              <a:t>BioEYES</a:t>
            </a:r>
            <a:r>
              <a:rPr lang="en-US" dirty="0" smtClean="0"/>
              <a:t> Sessions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was very interesting to hear how flexible and adaptable this project is to various ages and abilities of students. </a:t>
            </a:r>
          </a:p>
          <a:p>
            <a:r>
              <a:rPr lang="en-US" dirty="0" smtClean="0"/>
              <a:t>Inquiry-based, hands-on activities in the classroom </a:t>
            </a:r>
            <a:r>
              <a:rPr lang="en-US" dirty="0" err="1" smtClean="0"/>
              <a:t>undoubtedlywill</a:t>
            </a:r>
            <a:r>
              <a:rPr lang="en-US" dirty="0" smtClean="0"/>
              <a:t> enhance </a:t>
            </a:r>
            <a:r>
              <a:rPr lang="en-US" dirty="0" smtClean="0"/>
              <a:t>understanding/retention of difficult concepts.</a:t>
            </a:r>
          </a:p>
          <a:p>
            <a:r>
              <a:rPr lang="en-US" dirty="0" smtClean="0"/>
              <a:t>Ease of activity combined with “wow” factor will likely inspire students of all capabilities to pursue careers in science and/or medicine.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Tours of Facility/Labs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Increased awareness of the types of research being done at the University of Notre Dame (expanded significantly over the years, especially the availability of projects for HS/college students)</a:t>
            </a:r>
          </a:p>
          <a:p>
            <a:r>
              <a:rPr lang="en-US" dirty="0" smtClean="0"/>
              <a:t>Reminded me how much fun and interactive scientific research can be! (Anyone have </a:t>
            </a:r>
            <a:r>
              <a:rPr lang="en-US" smtClean="0"/>
              <a:t>an opening?)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dition">
  <a:themeElements>
    <a:clrScheme name="Tradition">
      <a:dk1>
        <a:srgbClr val="FFFFFF"/>
      </a:dk1>
      <a:lt1>
        <a:srgbClr val="000000"/>
      </a:lt1>
      <a:dk2>
        <a:srgbClr val="D28E11"/>
      </a:dk2>
      <a:lt2>
        <a:srgbClr val="F2E2AB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</a:majorFont>
      <a:minorFont>
        <a:latin typeface="Candara"/>
        <a:ea typeface=""/>
        <a:cs typeface=""/>
        <a:font script="Jpan" typeface="メイリオ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125</TotalTime>
  <Words>263</Words>
  <Application>Microsoft Macintosh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Tradition</vt:lpstr>
      <vt:lpstr>BioEYES</vt:lpstr>
      <vt:lpstr>The BioEYES Activity</vt:lpstr>
      <vt:lpstr>The Modern Biology Lab</vt:lpstr>
      <vt:lpstr>Pedagogy of BioEYES Sessions</vt:lpstr>
      <vt:lpstr>Tours of Facility/Labs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BioEYES</dc:title>
  <dc:creator>Karen DelleDonne</dc:creator>
  <cp:lastModifiedBy>Karen DelleDonne</cp:lastModifiedBy>
  <cp:revision>10</cp:revision>
  <dcterms:created xsi:type="dcterms:W3CDTF">2009-06-25T18:19:14Z</dcterms:created>
  <dcterms:modified xsi:type="dcterms:W3CDTF">2009-06-25T18:20:12Z</dcterms:modified>
</cp:coreProperties>
</file>