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16" d="100"/>
          <a:sy n="116" d="100"/>
        </p:scale>
        <p:origin x="-1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BioEYES</a:t>
            </a:r>
            <a:r>
              <a:rPr lang="en-US" dirty="0" smtClean="0"/>
              <a:t> Institute Symposium</a:t>
            </a:r>
            <a:br>
              <a:rPr lang="en-US" dirty="0" smtClean="0"/>
            </a:br>
            <a:r>
              <a:rPr lang="en-US" dirty="0" smtClean="0"/>
              <a:t>2009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Patty, Gina, Joyce, Shirley, and Aaron 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00200" y="3352800"/>
            <a:ext cx="601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Lucida Handwriting"/>
              </a:rPr>
              <a:t>   Reflections</a:t>
            </a:r>
            <a:endParaRPr lang="en-US" sz="5400" dirty="0">
              <a:latin typeface="Lucida Handwriting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Lab Tours</a:t>
            </a:r>
            <a:endParaRPr lang="en-US" dirty="0"/>
          </a:p>
        </p:txBody>
      </p:sp>
      <p:pic>
        <p:nvPicPr>
          <p:cNvPr id="4" name="Content Placeholder 3" descr="IMG_4505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3429000" y="2209800"/>
            <a:ext cx="5288072" cy="3276600"/>
          </a:xfrm>
        </p:spPr>
      </p:pic>
      <p:sp>
        <p:nvSpPr>
          <p:cNvPr id="6" name="TextBox 5"/>
          <p:cNvSpPr txBox="1"/>
          <p:nvPr/>
        </p:nvSpPr>
        <p:spPr>
          <a:xfrm>
            <a:off x="658813" y="2743200"/>
            <a:ext cx="292258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 Dr. </a:t>
            </a:r>
            <a:r>
              <a:rPr lang="en-US" dirty="0" smtClean="0"/>
              <a:t>LeVerne’s</a:t>
            </a:r>
            <a:r>
              <a:rPr lang="en-US" dirty="0" smtClean="0"/>
              <a:t> tour of the radiation research lab was phenomenal!</a:t>
            </a:r>
          </a:p>
          <a:p>
            <a:endParaRPr lang="en-US" dirty="0" smtClean="0"/>
          </a:p>
          <a:p>
            <a:r>
              <a:rPr lang="en-US" dirty="0" smtClean="0"/>
              <a:t>* Premier science lab collaborating with scientists from all over the world.</a:t>
            </a:r>
          </a:p>
          <a:p>
            <a:endParaRPr lang="en-US" dirty="0" smtClean="0"/>
          </a:p>
          <a:p>
            <a:pPr>
              <a:buFontTx/>
              <a:buChar char="•"/>
            </a:pPr>
            <a:r>
              <a:rPr lang="en-US" dirty="0" smtClean="0"/>
              <a:t>Scientists used artisans, glass blowers, and metal smiths, to create and design their tools and instruments in their research.</a:t>
            </a:r>
          </a:p>
          <a:p>
            <a:pPr>
              <a:buFontTx/>
              <a:buChar char="•"/>
            </a:pPr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Dr. Hyde’s Laboratory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Experiments on Zebra fish will hopefully cure blindness in the future. </a:t>
            </a:r>
            <a:endParaRPr lang="en-US" dirty="0"/>
          </a:p>
        </p:txBody>
      </p:sp>
      <p:pic>
        <p:nvPicPr>
          <p:cNvPr id="10" name="Picture 9" descr="IMG_45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609600"/>
            <a:ext cx="4648200" cy="34861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 BIOLOGY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Jill is one of our future scientists in creating an environmental knowledge of proteins. </a:t>
            </a:r>
          </a:p>
          <a:p>
            <a:r>
              <a:rPr lang="en-US" dirty="0" smtClean="0"/>
              <a:t>Her enthusiasm for learning was contagious.</a:t>
            </a:r>
            <a:endParaRPr lang="en-US" dirty="0"/>
          </a:p>
        </p:txBody>
      </p:sp>
      <p:pic>
        <p:nvPicPr>
          <p:cNvPr id="10" name="Picture 9" descr="IMG_45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090830">
            <a:off x="4231757" y="2335664"/>
            <a:ext cx="3235462" cy="2426597"/>
          </a:xfrm>
          <a:prstGeom prst="rect">
            <a:avLst/>
          </a:prstGeom>
        </p:spPr>
      </p:pic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5105400" y="381000"/>
            <a:ext cx="3621024" cy="5943600"/>
          </a:xfrm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GLOWING CONFUSION</a:t>
            </a:r>
            <a:endParaRPr lang="en-US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PGLO Bacterial Transformation and </a:t>
            </a:r>
          </a:p>
          <a:p>
            <a:r>
              <a:rPr lang="en-US" dirty="0" smtClean="0"/>
              <a:t>Single-Nucleotide Polymorphism to Predict Bitter-Tasting Ability </a:t>
            </a:r>
            <a:endParaRPr lang="en-US" dirty="0"/>
          </a:p>
        </p:txBody>
      </p:sp>
      <p:pic>
        <p:nvPicPr>
          <p:cNvPr id="14" name="Picture 13" descr="IMG_45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810000"/>
            <a:ext cx="3048001" cy="228600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572000" y="3276600"/>
            <a:ext cx="2971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•"/>
            </a:pPr>
            <a:r>
              <a:rPr lang="en-US" dirty="0" smtClean="0"/>
              <a:t>The modern labs were a once in a life time experience.</a:t>
            </a:r>
          </a:p>
          <a:p>
            <a:pPr>
              <a:buFontTx/>
              <a:buChar char="•"/>
            </a:pPr>
            <a:endParaRPr lang="en-US" dirty="0" smtClean="0"/>
          </a:p>
          <a:p>
            <a:pPr>
              <a:buFontTx/>
              <a:buChar char="•"/>
            </a:pPr>
            <a:r>
              <a:rPr lang="en-US" dirty="0" smtClean="0"/>
              <a:t>Exposed to new tools and instruments.</a:t>
            </a:r>
          </a:p>
          <a:p>
            <a:pPr>
              <a:buFontTx/>
              <a:buChar char="•"/>
            </a:pPr>
            <a:endParaRPr lang="en-US" dirty="0" smtClean="0"/>
          </a:p>
          <a:p>
            <a:pPr>
              <a:buFontTx/>
              <a:buChar char="•"/>
            </a:pPr>
            <a:r>
              <a:rPr lang="en-US" dirty="0" smtClean="0"/>
              <a:t> Inquiry-based learning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Pedagogy of </a:t>
            </a:r>
            <a:r>
              <a:rPr lang="en-US" dirty="0" smtClean="0"/>
              <a:t>BioEYES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whole community will be affected by the learning taking place in our classrooms.</a:t>
            </a:r>
            <a:endParaRPr lang="en-US" dirty="0"/>
          </a:p>
        </p:txBody>
      </p:sp>
      <p:pic>
        <p:nvPicPr>
          <p:cNvPr id="11" name="Content Placeholder 10" descr="3566792217_34f83ac509.jpg"/>
          <p:cNvPicPr>
            <a:picLocks noGrp="1" noChangeAspect="1"/>
          </p:cNvPicPr>
          <p:nvPr>
            <p:ph sz="half" idx="13"/>
          </p:nvPr>
        </p:nvPicPr>
        <p:blipFill>
          <a:blip r:embed="rId2"/>
          <a:srcRect l="-25000" r="-25000"/>
          <a:stretch>
            <a:fillRect/>
          </a:stretch>
        </p:blipFill>
        <p:spPr/>
      </p:pic>
      <p:pic>
        <p:nvPicPr>
          <p:cNvPr id="12" name="Content Placeholder 11" descr="images-1.jpeg"/>
          <p:cNvPicPr>
            <a:picLocks noGrp="1" noChangeAspect="1"/>
          </p:cNvPicPr>
          <p:nvPr>
            <p:ph sz="half" idx="15"/>
          </p:nvPr>
        </p:nvPicPr>
        <p:blipFill>
          <a:blip r:embed="rId3"/>
          <a:srcRect l="-28832" r="-28832"/>
          <a:stretch>
            <a:fillRect/>
          </a:stretch>
        </p:blipFill>
        <p:spPr/>
      </p:pic>
      <p:sp>
        <p:nvSpPr>
          <p:cNvPr id="10" name="Content Placeholder 9"/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r>
              <a:rPr lang="en-US" dirty="0" smtClean="0"/>
              <a:t>Many students curiosity and interest in science will be awakened by the </a:t>
            </a:r>
            <a:r>
              <a:rPr lang="en-US" dirty="0" smtClean="0"/>
              <a:t>BioEYES</a:t>
            </a:r>
            <a:r>
              <a:rPr lang="en-US" dirty="0" smtClean="0"/>
              <a:t> program this school year.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INSPIRATION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have been inspired to motivate and cultivate our future students to think scientifically.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85800" y="1219200"/>
            <a:ext cx="48768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Scientific Method</a:t>
            </a:r>
          </a:p>
          <a:p>
            <a:r>
              <a:rPr lang="en-US" dirty="0" smtClean="0"/>
              <a:t>Creative Writing</a:t>
            </a:r>
          </a:p>
          <a:p>
            <a:r>
              <a:rPr lang="en-US" dirty="0" smtClean="0"/>
              <a:t>Evolution</a:t>
            </a:r>
          </a:p>
          <a:p>
            <a:r>
              <a:rPr lang="en-US" dirty="0" smtClean="0"/>
              <a:t>Genetics</a:t>
            </a:r>
          </a:p>
          <a:p>
            <a:r>
              <a:rPr lang="en-US" dirty="0" smtClean="0"/>
              <a:t>Statistics</a:t>
            </a:r>
          </a:p>
          <a:p>
            <a:r>
              <a:rPr lang="en-US" dirty="0" smtClean="0"/>
              <a:t>Anatomy</a:t>
            </a:r>
          </a:p>
          <a:p>
            <a:r>
              <a:rPr lang="en-US" dirty="0" smtClean="0"/>
              <a:t>Vocabulary</a:t>
            </a:r>
          </a:p>
          <a:p>
            <a:r>
              <a:rPr lang="en-US" dirty="0" smtClean="0"/>
              <a:t>Geography</a:t>
            </a:r>
          </a:p>
          <a:p>
            <a:r>
              <a:rPr lang="en-US" dirty="0" smtClean="0"/>
              <a:t>Ecosystems</a:t>
            </a:r>
          </a:p>
          <a:p>
            <a:r>
              <a:rPr lang="en-US" dirty="0" smtClean="0"/>
              <a:t>Collaborating</a:t>
            </a:r>
            <a:endParaRPr lang="en-US" dirty="0"/>
          </a:p>
        </p:txBody>
      </p:sp>
      <p:pic>
        <p:nvPicPr>
          <p:cNvPr id="14" name="Picture 13" descr="IMG_45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8947" y="914400"/>
            <a:ext cx="4167306" cy="312547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43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295400"/>
            <a:ext cx="5410200" cy="40576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0600" y="5678269"/>
            <a:ext cx="388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Gill Sans Ultra Bold"/>
              </a:rPr>
              <a:t>“Wow I can’t wait for school to start!”</a:t>
            </a:r>
            <a:endParaRPr lang="en-US" sz="2000" dirty="0">
              <a:latin typeface="Gill Sans Ultra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1521</TotalTime>
  <Words>224</Words>
  <Application>Microsoft Macintosh PowerPoint</Application>
  <PresentationFormat>On-screen Show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Codex</vt:lpstr>
      <vt:lpstr>BioEYES Institute Symposium 2009</vt:lpstr>
      <vt:lpstr> Lab Tours</vt:lpstr>
      <vt:lpstr>Dr. Hyde’s Laboratory </vt:lpstr>
      <vt:lpstr>MODERN BIOLOGY</vt:lpstr>
      <vt:lpstr>GLOWING CONFUSION</vt:lpstr>
      <vt:lpstr>Pedagogy of BioEYES </vt:lpstr>
      <vt:lpstr>INSPIRATION</vt:lpstr>
      <vt:lpstr>Slide 8</vt:lpstr>
    </vt:vector>
  </TitlesOfParts>
  <Company>University of Notre Dame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BioEYES Institute Symposium 2009</dc:title>
  <dc:creator>LightWave</dc:creator>
  <cp:lastModifiedBy>LightWave</cp:lastModifiedBy>
  <cp:revision>8</cp:revision>
  <dcterms:created xsi:type="dcterms:W3CDTF">2009-06-24T17:07:10Z</dcterms:created>
  <dcterms:modified xsi:type="dcterms:W3CDTF">2009-06-25T18:28:25Z</dcterms:modified>
</cp:coreProperties>
</file>