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1" Type="http://schemas.openxmlformats.org/officeDocument/2006/relationships/video" Target="file://localhost/Users/lightwave/Desktop/100_1226.MOV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BIOEYES 2009</a:t>
            </a:r>
            <a:br>
              <a:rPr lang="en-US" b="1" dirty="0" smtClean="0"/>
            </a:br>
            <a:r>
              <a:rPr lang="en-US" b="1" dirty="0" smtClean="0"/>
              <a:t>Group 5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Created by the non regenerative </a:t>
            </a:r>
          </a:p>
          <a:p>
            <a:r>
              <a:rPr lang="en-US" dirty="0" smtClean="0"/>
              <a:t>BLIND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 smtClean="0"/>
              <a:t>FINAL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en-US" dirty="0" smtClean="0"/>
              <a:t>OPEN TO ALL NEW SCIENCE ENDEAVORS AT ND</a:t>
            </a:r>
          </a:p>
          <a:p>
            <a:r>
              <a:rPr lang="en-US" dirty="0" smtClean="0"/>
              <a:t>INTERACTION WITH TEACHERS</a:t>
            </a:r>
          </a:p>
          <a:p>
            <a:r>
              <a:rPr lang="en-US" dirty="0" smtClean="0"/>
              <a:t>NEW RESOURCES</a:t>
            </a:r>
          </a:p>
          <a:p>
            <a:r>
              <a:rPr lang="en-US" dirty="0" smtClean="0"/>
              <a:t>REENERGIZED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5211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DOES SEAWORLD HAVE A SEAFOOD RESTAURANT?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I’M HALFWAY THROUGH A FISH SANDWICH AND I SUDDENLY REALIZE…OH MY GOSH, I COULD BE EATING A SLOW LEARNER!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the beginning …there was CONFUSION!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2590800"/>
            <a:ext cx="2362200" cy="2120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Then there was light…and dark.</a:t>
            </a:r>
            <a:endParaRPr lang="en-US" dirty="0"/>
          </a:p>
        </p:txBody>
      </p:sp>
      <p:pic>
        <p:nvPicPr>
          <p:cNvPr id="4" name="Content Placeholder 3" descr="100_122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Next… there was movement, and it was GOOD!</a:t>
            </a:r>
            <a:endParaRPr lang="en-US" dirty="0"/>
          </a:p>
        </p:txBody>
      </p:sp>
      <p:pic>
        <p:nvPicPr>
          <p:cNvPr id="4" name="100_1226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 the 5</a:t>
            </a:r>
            <a:r>
              <a:rPr lang="en-US" baseline="30000" dirty="0" smtClean="0"/>
              <a:t>th</a:t>
            </a:r>
            <a:r>
              <a:rPr lang="en-US" dirty="0" smtClean="0"/>
              <a:t> day, we rested and it was very GOOD!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2819400"/>
            <a:ext cx="2819400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BIOEYES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ENERGIZED</a:t>
            </a:r>
          </a:p>
          <a:p>
            <a:r>
              <a:rPr lang="en-US" dirty="0" smtClean="0"/>
              <a:t>IMMEDIATE GRATIFICATION</a:t>
            </a:r>
          </a:p>
          <a:p>
            <a:r>
              <a:rPr lang="en-US" dirty="0" smtClean="0"/>
              <a:t>HANDS ON SCIENCE</a:t>
            </a:r>
          </a:p>
          <a:p>
            <a:r>
              <a:rPr lang="en-US" dirty="0" smtClean="0"/>
              <a:t>INCREASED REVERENCE FOR LIFE</a:t>
            </a:r>
          </a:p>
          <a:p>
            <a:r>
              <a:rPr lang="en-US" dirty="0" smtClean="0"/>
              <a:t>KID FRIENDLY FOR ALL AGES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BIOLOGY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MADE ME WALK IN STUDENTS’ SHOES</a:t>
            </a:r>
          </a:p>
          <a:p>
            <a:r>
              <a:rPr lang="en-US" dirty="0" smtClean="0"/>
              <a:t>LEARNED HOW TO USE INSTRUMENTS</a:t>
            </a:r>
          </a:p>
          <a:p>
            <a:r>
              <a:rPr lang="en-US" dirty="0" smtClean="0"/>
              <a:t>APPRECIATE INSTRUCTORS’ ENTHUSIASM AND RESPECT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AMAZED AT THE RESEARCH AND RESOURCES</a:t>
            </a:r>
          </a:p>
          <a:p>
            <a:r>
              <a:rPr lang="en-US" dirty="0" smtClean="0"/>
              <a:t>EXPLANATIONS WERE AUDIENCE APPROPRIATE </a:t>
            </a:r>
          </a:p>
          <a:p>
            <a:r>
              <a:rPr lang="en-US" dirty="0" smtClean="0"/>
              <a:t>EACH PERSON WAS WELCOMING FROM UNDERGRADS TO PHD’S.</a:t>
            </a:r>
          </a:p>
          <a:p>
            <a:r>
              <a:rPr lang="en-US" dirty="0" smtClean="0"/>
              <a:t>HOPE FOR THE FUTURE</a:t>
            </a:r>
          </a:p>
          <a:p>
            <a:r>
              <a:rPr lang="en-US" dirty="0" smtClean="0"/>
              <a:t>GRATITUDE</a:t>
            </a:r>
          </a:p>
          <a:p>
            <a:r>
              <a:rPr lang="en-US" dirty="0" smtClean="0"/>
              <a:t>REENERGIZED BECAUSE ALL OF THESE PEOPLE WERE TAUGHT BY A TEACHER!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PEDAGOGY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FORCED TO APPROACH FEARS OF COMPUTERS</a:t>
            </a:r>
          </a:p>
          <a:p>
            <a:r>
              <a:rPr lang="en-US" dirty="0" smtClean="0"/>
              <a:t>GAVE BACKGROUND KNOWLEDGE TO ELICIT STUDENT INTEREST</a:t>
            </a:r>
          </a:p>
          <a:p>
            <a:r>
              <a:rPr lang="en-US" dirty="0" smtClean="0"/>
              <a:t>NEW IDEAS FOR ORGANIZATION AND APPLICATIONS FROM VETERAN TEACHERS OF BIOEYES</a:t>
            </a:r>
          </a:p>
          <a:p>
            <a:r>
              <a:rPr lang="en-US" dirty="0" smtClean="0"/>
              <a:t>WIKI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202</Words>
  <Application>Microsoft Macintosh PowerPoint</Application>
  <PresentationFormat>On-screen Show (4:3)</PresentationFormat>
  <Paragraphs>36</Paragraphs>
  <Slides>11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BIOEYES 2009 Group 5</vt:lpstr>
      <vt:lpstr>In the beginning …there was CONFUSION!</vt:lpstr>
      <vt:lpstr>Then there was light…and dark.</vt:lpstr>
      <vt:lpstr>Next… there was movement, and it was GOOD!</vt:lpstr>
      <vt:lpstr>On the 5th day, we rested and it was very GOOD!</vt:lpstr>
      <vt:lpstr>BIOEYES</vt:lpstr>
      <vt:lpstr>MODERN BIOLOGY LAB</vt:lpstr>
      <vt:lpstr>TOURS</vt:lpstr>
      <vt:lpstr>MODERN PEDAGOGY</vt:lpstr>
      <vt:lpstr>FINAL THOUGHTS</vt:lpstr>
      <vt:lpstr>WHY DOES SEAWORLD HAVE A SEAFOOD RESTAURANT?  I’M HALFWAY THROUGH A FISH SANDWICH AND I SUDDENLY REALIZE…OH MY GOSH, I COULD BE EATING A SLOW LEARNER! 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LightWave</dc:creator>
  <cp:lastModifiedBy>LightWave</cp:lastModifiedBy>
  <cp:revision>11</cp:revision>
  <dcterms:created xsi:type="dcterms:W3CDTF">2009-06-25T18:17:08Z</dcterms:created>
  <dcterms:modified xsi:type="dcterms:W3CDTF">2009-06-25T18:17:35Z</dcterms:modified>
</cp:coreProperties>
</file>