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3"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16" d="100"/>
          <a:sy n="116" d="100"/>
        </p:scale>
        <p:origin x="-14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890530B-3D00-FC4C-BB57-4244576C1F2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77EAFF-89E7-6D41-BAFF-5F83B69D7A1C}"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F890530B-3D00-FC4C-BB57-4244576C1F2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90530B-3D00-FC4C-BB57-4244576C1F2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90530B-3D00-FC4C-BB57-4244576C1F2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90530B-3D00-FC4C-BB57-4244576C1F2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90530B-3D00-FC4C-BB57-4244576C1F2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890530B-3D00-FC4C-BB57-4244576C1F2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890530B-3D00-FC4C-BB57-4244576C1F25}" type="datetimeFigureOut">
              <a:rPr lang="en-US" smtClean="0"/>
              <a:pPr/>
              <a:t>6/25/09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890530B-3D00-FC4C-BB57-4244576C1F25}" type="datetimeFigureOut">
              <a:rPr lang="en-US" smtClean="0"/>
              <a:pPr/>
              <a:t>6/25/09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0530B-3D00-FC4C-BB57-4244576C1F25}" type="datetimeFigureOut">
              <a:rPr lang="en-US" smtClean="0"/>
              <a:pPr/>
              <a:t>6/25/09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0530B-3D00-FC4C-BB57-4244576C1F2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F890530B-3D00-FC4C-BB57-4244576C1F2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77EAFF-89E7-6D41-BAFF-5F83B69D7A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2.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3.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F890530B-3D00-FC4C-BB57-4244576C1F25}" type="datetimeFigureOut">
              <a:rPr lang="en-US" smtClean="0"/>
              <a:pPr/>
              <a:t>6/25/09</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A177EAFF-89E7-6D41-BAFF-5F83B69D7A1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BioEYES</a:t>
            </a:r>
            <a:r>
              <a:rPr lang="en-US" dirty="0" smtClean="0"/>
              <a:t> Experiences 09</a:t>
            </a:r>
            <a:br>
              <a:rPr lang="en-US" dirty="0" smtClean="0"/>
            </a:br>
            <a:r>
              <a:rPr lang="en-US" dirty="0" smtClean="0"/>
              <a:t>J. </a:t>
            </a:r>
            <a:r>
              <a:rPr lang="en-US" smtClean="0"/>
              <a:t>Gilman</a:t>
            </a:r>
            <a:endParaRPr lang="en-US" dirty="0"/>
          </a:p>
        </p:txBody>
      </p:sp>
      <p:sp>
        <p:nvSpPr>
          <p:cNvPr id="3" name="Subtitle 2"/>
          <p:cNvSpPr>
            <a:spLocks noGrp="1"/>
          </p:cNvSpPr>
          <p:nvPr>
            <p:ph type="subTitle" idx="1"/>
          </p:nvPr>
        </p:nvSpPr>
        <p:spPr/>
        <p:txBody>
          <a:bodyPr/>
          <a:lstStyle/>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BioEYES</a:t>
            </a:r>
            <a:r>
              <a:rPr lang="en-US" dirty="0" smtClean="0"/>
              <a:t> Activity</a:t>
            </a:r>
            <a:endParaRPr lang="en-US" dirty="0"/>
          </a:p>
        </p:txBody>
      </p:sp>
      <p:sp>
        <p:nvSpPr>
          <p:cNvPr id="3" name="Content Placeholder 2"/>
          <p:cNvSpPr>
            <a:spLocks noGrp="1"/>
          </p:cNvSpPr>
          <p:nvPr>
            <p:ph idx="1"/>
          </p:nvPr>
        </p:nvSpPr>
        <p:spPr/>
        <p:txBody>
          <a:bodyPr/>
          <a:lstStyle/>
          <a:p>
            <a:r>
              <a:rPr lang="en-US" dirty="0" smtClean="0"/>
              <a:t>Great experience that will be a positive motivating factor for students to get excited about the subject matter.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Facility/Lab Tours 2009</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What an excellent experience!</a:t>
            </a:r>
          </a:p>
          <a:p>
            <a:r>
              <a:rPr lang="en-US" dirty="0" smtClean="0"/>
              <a:t>I learned some things about Notre Dame that I didn’t know was offered here.</a:t>
            </a:r>
          </a:p>
          <a:p>
            <a:r>
              <a:rPr lang="en-US" dirty="0" smtClean="0"/>
              <a:t>The fish lab was very interesting.  It would be wonderful if blindness was corrected due to research right here in South Bend.  Student, Jerry Fields, presented a brief description on his work with </a:t>
            </a:r>
            <a:r>
              <a:rPr lang="en-US" dirty="0" err="1" smtClean="0"/>
              <a:t>Zebrafish</a:t>
            </a:r>
            <a:r>
              <a:rPr lang="en-US" dirty="0" smtClean="0"/>
              <a:t> eyes involving the regeneration of the eye.</a:t>
            </a:r>
          </a:p>
          <a:p>
            <a:endParaRPr lang="en-US" dirty="0" smtClean="0"/>
          </a:p>
          <a:p>
            <a:r>
              <a:rPr lang="en-US" dirty="0" smtClean="0"/>
              <a:t>The most interesting lab for me was the Radiation Lab.  Jay </a:t>
            </a:r>
            <a:r>
              <a:rPr lang="en-US" dirty="0" err="1" smtClean="0"/>
              <a:t>Lavine</a:t>
            </a:r>
            <a:r>
              <a:rPr lang="en-US" dirty="0" smtClean="0"/>
              <a:t> was most informative.  The lab and the land is all owned by the Department of Energy.  The area where there do radiation testing is all underground.  The “Football” was an interesting piece of equipment.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Modern Biology Lab</a:t>
            </a:r>
            <a:endParaRPr lang="en-US" dirty="0"/>
          </a:p>
        </p:txBody>
      </p:sp>
      <p:sp>
        <p:nvSpPr>
          <p:cNvPr id="3" name="Content Placeholder 2"/>
          <p:cNvSpPr>
            <a:spLocks noGrp="1"/>
          </p:cNvSpPr>
          <p:nvPr>
            <p:ph idx="1"/>
          </p:nvPr>
        </p:nvSpPr>
        <p:spPr/>
        <p:txBody>
          <a:bodyPr/>
          <a:lstStyle/>
          <a:p>
            <a:r>
              <a:rPr lang="en-US" dirty="0" smtClean="0"/>
              <a:t>A very interesting area, but not so usable for my grade levels. (1</a:t>
            </a:r>
            <a:r>
              <a:rPr lang="en-US" baseline="30000" dirty="0" smtClean="0"/>
              <a:t>st</a:t>
            </a:r>
            <a:r>
              <a:rPr lang="en-US" dirty="0" smtClean="0"/>
              <a:t> – 4</a:t>
            </a:r>
            <a:r>
              <a:rPr lang="en-US" baseline="30000" dirty="0" smtClean="0"/>
              <a:t>th</a:t>
            </a:r>
            <a:r>
              <a:rPr lang="en-US" dirty="0" smtClean="0"/>
              <a:t>)</a:t>
            </a:r>
          </a:p>
          <a:p>
            <a:r>
              <a:rPr lang="en-US" dirty="0" smtClean="0"/>
              <a:t>Most experiments were a little over my head, but I had a great partner that was very helpful.</a:t>
            </a:r>
          </a:p>
          <a:p>
            <a:r>
              <a:rPr lang="en-US" dirty="0" smtClean="0"/>
              <a:t>The DNA experiment was neat.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BioEYES</a:t>
            </a:r>
            <a:r>
              <a:rPr lang="en-US" dirty="0" smtClean="0"/>
              <a:t> Activity</a:t>
            </a:r>
            <a:endParaRPr lang="en-US" dirty="0"/>
          </a:p>
        </p:txBody>
      </p:sp>
      <p:sp>
        <p:nvSpPr>
          <p:cNvPr id="3" name="Content Placeholder 2"/>
          <p:cNvSpPr>
            <a:spLocks noGrp="1"/>
          </p:cNvSpPr>
          <p:nvPr>
            <p:ph idx="1"/>
          </p:nvPr>
        </p:nvSpPr>
        <p:spPr/>
        <p:txBody>
          <a:bodyPr>
            <a:normAutofit/>
          </a:bodyPr>
          <a:lstStyle/>
          <a:p>
            <a:r>
              <a:rPr lang="en-US" dirty="0" smtClean="0"/>
              <a:t>This will be the most useful in the classroom setting.</a:t>
            </a:r>
          </a:p>
          <a:p>
            <a:r>
              <a:rPr lang="en-US" dirty="0" smtClean="0"/>
              <a:t>I plan on using this pairing up with the kindergarten teacher.</a:t>
            </a:r>
          </a:p>
          <a:p>
            <a:r>
              <a:rPr lang="en-US" dirty="0" smtClean="0"/>
              <a:t>The hands-on experience will excite the children with their learning experience.</a:t>
            </a:r>
          </a:p>
          <a:p>
            <a:r>
              <a:rPr lang="en-US" dirty="0" smtClean="0"/>
              <a:t>Hopefully this will introduce them to science while sparking their interest early on in their education.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113</TotalTime>
  <Words>256</Words>
  <Application>Microsoft Macintosh PowerPoint</Application>
  <PresentationFormat>On-screen Show (4:3)</PresentationFormat>
  <Paragraphs>18</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Orbit</vt:lpstr>
      <vt:lpstr>BioEYES Experiences 09 J. Gilman</vt:lpstr>
      <vt:lpstr>BioEYES Activity</vt:lpstr>
      <vt:lpstr>Facility/Lab Tours 2009</vt:lpstr>
      <vt:lpstr>Modern Biology Lab</vt:lpstr>
      <vt:lpstr>BioEYES Activity</vt:lpstr>
    </vt:vector>
  </TitlesOfParts>
  <Company>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Bioeyes Experiences 09</dc:title>
  <dc:creator>LightWave</dc:creator>
  <cp:lastModifiedBy>LightWave</cp:lastModifiedBy>
  <cp:revision>5</cp:revision>
  <dcterms:created xsi:type="dcterms:W3CDTF">2009-06-25T15:54:32Z</dcterms:created>
  <dcterms:modified xsi:type="dcterms:W3CDTF">2009-06-25T15:55:47Z</dcterms:modified>
</cp:coreProperties>
</file>