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132" d="100"/>
          <a:sy n="132" d="100"/>
        </p:scale>
        <p:origin x="-101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interSettings" Target="printerSettings/printerSettings1.bin"/><Relationship Id="rId4" Type="http://schemas.openxmlformats.org/officeDocument/2006/relationships/slide" Target="slides/slide3.xml"/><Relationship Id="rId10" Type="http://schemas.openxmlformats.org/officeDocument/2006/relationships/viewProps" Target="viewProps.xml"/><Relationship Id="rId5" Type="http://schemas.openxmlformats.org/officeDocument/2006/relationships/slide" Target="slides/slide4.xml"/><Relationship Id="rId7" Type="http://schemas.openxmlformats.org/officeDocument/2006/relationships/slide" Target="slides/slide6.xml"/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presProps" Target="presProps.xml"/><Relationship Id="rId3" Type="http://schemas.openxmlformats.org/officeDocument/2006/relationships/slide" Target="slides/slide2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014DE-3723-F340-A53F-108FAD66D427}" type="datetimeFigureOut">
              <a:rPr lang="en-US" smtClean="0"/>
              <a:pPr/>
              <a:t>6/25/09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48686-E68E-6949-AFC3-9B18E21F9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014DE-3723-F340-A53F-108FAD66D427}" type="datetimeFigureOut">
              <a:rPr lang="en-US" smtClean="0"/>
              <a:pPr/>
              <a:t>6/25/09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48686-E68E-6949-AFC3-9B18E21F9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014DE-3723-F340-A53F-108FAD66D427}" type="datetimeFigureOut">
              <a:rPr lang="en-US" smtClean="0"/>
              <a:pPr/>
              <a:t>6/25/09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48686-E68E-6949-AFC3-9B18E21F9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014DE-3723-F340-A53F-108FAD66D427}" type="datetimeFigureOut">
              <a:rPr lang="en-US" smtClean="0"/>
              <a:pPr/>
              <a:t>6/25/09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48686-E68E-6949-AFC3-9B18E21F9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014DE-3723-F340-A53F-108FAD66D427}" type="datetimeFigureOut">
              <a:rPr lang="en-US" smtClean="0"/>
              <a:pPr/>
              <a:t>6/25/09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48686-E68E-6949-AFC3-9B18E21F9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014DE-3723-F340-A53F-108FAD66D427}" type="datetimeFigureOut">
              <a:rPr lang="en-US" smtClean="0"/>
              <a:pPr/>
              <a:t>6/25/09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48686-E68E-6949-AFC3-9B18E21F9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014DE-3723-F340-A53F-108FAD66D427}" type="datetimeFigureOut">
              <a:rPr lang="en-US" smtClean="0"/>
              <a:pPr/>
              <a:t>6/25/09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48686-E68E-6949-AFC3-9B18E21F9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014DE-3723-F340-A53F-108FAD66D427}" type="datetimeFigureOut">
              <a:rPr lang="en-US" smtClean="0"/>
              <a:pPr/>
              <a:t>6/25/09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48686-E68E-6949-AFC3-9B18E21F9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014DE-3723-F340-A53F-108FAD66D427}" type="datetimeFigureOut">
              <a:rPr lang="en-US" smtClean="0"/>
              <a:pPr/>
              <a:t>6/25/09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48686-E68E-6949-AFC3-9B18E21F9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014DE-3723-F340-A53F-108FAD66D427}" type="datetimeFigureOut">
              <a:rPr lang="en-US" smtClean="0"/>
              <a:pPr/>
              <a:t>6/25/09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48686-E68E-6949-AFC3-9B18E21F9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014DE-3723-F340-A53F-108FAD66D427}" type="datetimeFigureOut">
              <a:rPr lang="en-US" smtClean="0"/>
              <a:pPr/>
              <a:t>6/25/09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48686-E68E-6949-AFC3-9B18E21F9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3014DE-3723-F340-A53F-108FAD66D427}" type="datetimeFigureOut">
              <a:rPr lang="en-US" smtClean="0"/>
              <a:pPr/>
              <a:t>6/25/09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348686-E68E-6949-AFC3-9B18E21F9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3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3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REFLECTIONS OF A T.I.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</a:t>
            </a:r>
          </a:p>
          <a:p>
            <a:r>
              <a:rPr lang="en-US" dirty="0" smtClean="0"/>
              <a:t>The Technological Imbecile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667000" y="5334000"/>
            <a:ext cx="1968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Aka Kathy Wolfram</a:t>
            </a:r>
            <a:endParaRPr lang="en-US" dirty="0"/>
          </a:p>
        </p:txBody>
      </p:sp>
      <p:pic>
        <p:nvPicPr>
          <p:cNvPr id="6" name="Picture 5" descr="images-1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33800" y="533400"/>
            <a:ext cx="2133599" cy="20070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BIOEYES ACTIVITIES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COULD HAVE SPENT THE WHOLE DAY WITH THE ZEBRA FISH</a:t>
            </a:r>
          </a:p>
          <a:p>
            <a:r>
              <a:rPr lang="en-US" dirty="0" smtClean="0"/>
              <a:t>I GOT ENERGIZED AGAIN</a:t>
            </a:r>
          </a:p>
          <a:p>
            <a:r>
              <a:rPr lang="en-US" dirty="0" smtClean="0"/>
              <a:t>THE WEEK WENT WAY TOO FAST</a:t>
            </a:r>
          </a:p>
          <a:p>
            <a:r>
              <a:rPr lang="en-US" dirty="0" smtClean="0"/>
              <a:t>THE WEALTH OF KNOWLEDGE PRESENTED WAS FANTASTIC</a:t>
            </a:r>
          </a:p>
          <a:p>
            <a:r>
              <a:rPr lang="en-US" dirty="0" smtClean="0"/>
              <a:t>I HAVE A NEW EXCITEMENT ABOUT TEACHING SCIENCE AGAIN </a:t>
            </a:r>
            <a:endParaRPr lang="en-US" dirty="0"/>
          </a:p>
        </p:txBody>
      </p:sp>
      <p:pic>
        <p:nvPicPr>
          <p:cNvPr id="5" name="Picture 4" descr="images-3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05675" y="5448300"/>
            <a:ext cx="1358900" cy="1244600"/>
          </a:xfrm>
          <a:prstGeom prst="rect">
            <a:avLst/>
          </a:prstGeom>
        </p:spPr>
      </p:pic>
      <p:pic>
        <p:nvPicPr>
          <p:cNvPr id="9" name="Picture 8" descr="images-2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6863" y="431800"/>
            <a:ext cx="1485900" cy="927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MODERN BIO LABS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Instructor was so enthusiastic , her enthusiasm counter-balanced my ignorance on the subject</a:t>
            </a:r>
          </a:p>
          <a:p>
            <a:r>
              <a:rPr lang="en-US" dirty="0" smtClean="0"/>
              <a:t>I was able to use new Lab equipment that was foreign to me</a:t>
            </a:r>
          </a:p>
          <a:p>
            <a:r>
              <a:rPr lang="en-US" dirty="0" smtClean="0"/>
              <a:t>Helped me to understand my students better</a:t>
            </a:r>
            <a:endParaRPr lang="en-US" dirty="0"/>
          </a:p>
        </p:txBody>
      </p:sp>
      <p:pic>
        <p:nvPicPr>
          <p:cNvPr id="4" name="Picture 3" descr="images-1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5800" y="5181600"/>
            <a:ext cx="1473200" cy="1473200"/>
          </a:xfrm>
          <a:prstGeom prst="rect">
            <a:avLst/>
          </a:prstGeom>
        </p:spPr>
      </p:pic>
      <p:pic>
        <p:nvPicPr>
          <p:cNvPr id="5" name="Picture 4" descr="images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85038" y="385763"/>
            <a:ext cx="1536700" cy="1536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PEDAGOGY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Wealth of knowledge from veteran teachers of </a:t>
            </a:r>
            <a:r>
              <a:rPr lang="en-US" dirty="0" err="1" smtClean="0"/>
              <a:t>Bioeyes</a:t>
            </a:r>
            <a:endParaRPr lang="en-US" dirty="0" smtClean="0"/>
          </a:p>
          <a:p>
            <a:r>
              <a:rPr lang="en-US" dirty="0" smtClean="0"/>
              <a:t>New ideas just kept flowing</a:t>
            </a:r>
          </a:p>
          <a:p>
            <a:r>
              <a:rPr lang="en-US" dirty="0" smtClean="0"/>
              <a:t>Forced me to approach my massive fear of computers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TOUR OF THE LABS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Tour guides were everyone from Undergraduates to PHD</a:t>
            </a:r>
          </a:p>
          <a:p>
            <a:r>
              <a:rPr lang="en-US" dirty="0" smtClean="0"/>
              <a:t>Unbelievable research going on here</a:t>
            </a:r>
          </a:p>
          <a:p>
            <a:r>
              <a:rPr lang="en-US" dirty="0" smtClean="0"/>
              <a:t>Questions were answered thoroughly and at my level</a:t>
            </a:r>
          </a:p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3" descr="images-4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6400" y="4054520"/>
            <a:ext cx="2819400" cy="21096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would definitely participate in any science project going on at N.D.</a:t>
            </a:r>
          </a:p>
          <a:p>
            <a:r>
              <a:rPr lang="en-US" dirty="0" smtClean="0"/>
              <a:t>This was an experience that has improved me as a teacher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</TotalTime>
  <Words>168</Words>
  <Application>Microsoft Macintosh PowerPoint</Application>
  <PresentationFormat>On-screen Show (4:3)</PresentationFormat>
  <Paragraphs>26</Paragraphs>
  <Slides>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REFLECTIONS OF A T.I.</vt:lpstr>
      <vt:lpstr>BIOEYES ACTIVITIES</vt:lpstr>
      <vt:lpstr>MODERN BIO LABS</vt:lpstr>
      <vt:lpstr>PEDAGOGY</vt:lpstr>
      <vt:lpstr>TOUR OF THE LABS</vt:lpstr>
      <vt:lpstr>FINAL REVIEW</vt:lpstr>
    </vt:vector>
  </TitlesOfParts>
  <Company>University of Notre Dame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REFLECTIONS OF A T.I.</dc:title>
  <dc:creator>LightWave</dc:creator>
  <cp:lastModifiedBy>LightWave</cp:lastModifiedBy>
  <cp:revision>5</cp:revision>
  <dcterms:created xsi:type="dcterms:W3CDTF">2009-06-25T17:10:53Z</dcterms:created>
  <dcterms:modified xsi:type="dcterms:W3CDTF">2009-06-25T17:16:47Z</dcterms:modified>
</cp:coreProperties>
</file>