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4F87B-4610-324D-A01B-502633990251}" type="datetimeFigureOut">
              <a:rPr lang="en-US" smtClean="0"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8E78C-3210-D146-B789-8E8332F314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Reflection of </a:t>
            </a:r>
            <a:r>
              <a:rPr lang="en-US" dirty="0" err="1" smtClean="0">
                <a:solidFill>
                  <a:srgbClr val="008000"/>
                </a:solidFill>
              </a:rPr>
              <a:t>BioEYES</a:t>
            </a:r>
            <a:r>
              <a:rPr lang="en-US" dirty="0" smtClean="0">
                <a:solidFill>
                  <a:srgbClr val="008000"/>
                </a:solidFill>
              </a:rPr>
              <a:t>, 2009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3505200"/>
          </a:xfrm>
        </p:spPr>
        <p:txBody>
          <a:bodyPr/>
          <a:lstStyle/>
          <a:p>
            <a:r>
              <a:rPr lang="en-US" dirty="0" smtClean="0"/>
              <a:t>Lee Jolly</a:t>
            </a:r>
          </a:p>
          <a:p>
            <a:r>
              <a:rPr lang="en-US" dirty="0" smtClean="0"/>
              <a:t> 4</a:t>
            </a:r>
            <a:r>
              <a:rPr lang="en-US" baseline="30000" dirty="0" smtClean="0"/>
              <a:t>th</a:t>
            </a:r>
            <a:r>
              <a:rPr lang="en-US" dirty="0" smtClean="0"/>
              <a:t> Grade Christ the King School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h_1288074673189772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763" y="4419600"/>
            <a:ext cx="17653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>
                <a:solidFill>
                  <a:srgbClr val="000090"/>
                </a:solidFill>
              </a:rPr>
              <a:t>BioEYES</a:t>
            </a:r>
            <a:endParaRPr lang="en-US" b="1" u="sng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This program was recommended to me by a colleague at St. Joseph’s High School, so I had a basic understanding of the </a:t>
            </a:r>
            <a:r>
              <a:rPr lang="en-US" sz="2400" dirty="0" err="1" smtClean="0"/>
              <a:t>BioEYES</a:t>
            </a:r>
            <a:r>
              <a:rPr lang="en-US" sz="2400" dirty="0" smtClean="0"/>
              <a:t> experience before beginning the seminar.  However, I was unprepared for the </a:t>
            </a:r>
            <a:r>
              <a:rPr lang="en-US" sz="2400" b="1" dirty="0" smtClean="0"/>
              <a:t>excitement I felt actually doing the experiments</a:t>
            </a:r>
            <a:r>
              <a:rPr lang="en-US" sz="2400" dirty="0" smtClean="0"/>
              <a:t>.  Watching the development of the embryos was amazing, and </a:t>
            </a:r>
            <a:r>
              <a:rPr lang="en-US" sz="2400" b="1" dirty="0" smtClean="0"/>
              <a:t>I can’t wait to bring this experience to my 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graders!</a:t>
            </a:r>
            <a:endParaRPr lang="en-US" sz="2400" b="1" dirty="0"/>
          </a:p>
        </p:txBody>
      </p:sp>
      <p:pic>
        <p:nvPicPr>
          <p:cNvPr id="4" name="Picture 3" descr="catch science bu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4876799"/>
            <a:ext cx="6492875" cy="12747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 believe my job as an elementary science teacher is to provide young people with a </a:t>
            </a:r>
            <a:r>
              <a:rPr lang="en-US" sz="2400" b="1" dirty="0" smtClean="0"/>
              <a:t>solid science foundation</a:t>
            </a:r>
            <a:r>
              <a:rPr lang="en-US" sz="2400" dirty="0" smtClean="0"/>
              <a:t>.  More importantly, however, I endeavor to </a:t>
            </a:r>
            <a:r>
              <a:rPr lang="en-US" sz="2400" b="1" dirty="0" smtClean="0"/>
              <a:t>instill the “science bug” </a:t>
            </a:r>
            <a:r>
              <a:rPr lang="en-US" sz="2400" dirty="0" smtClean="0"/>
              <a:t>in my students, so that they will want to take higher level science courses in high school and college.  </a:t>
            </a:r>
            <a:r>
              <a:rPr lang="en-US" sz="2400" b="1" dirty="0" smtClean="0"/>
              <a:t>I am confident that the </a:t>
            </a:r>
            <a:r>
              <a:rPr lang="en-US" sz="2400" b="1" dirty="0" err="1" smtClean="0"/>
              <a:t>BioEYES</a:t>
            </a:r>
            <a:r>
              <a:rPr lang="en-US" sz="2400" b="1" dirty="0" smtClean="0"/>
              <a:t> program will help me meet both of these goals.</a:t>
            </a:r>
            <a:endParaRPr lang="en-US" sz="2400" dirty="0"/>
          </a:p>
        </p:txBody>
      </p:sp>
      <p:pic>
        <p:nvPicPr>
          <p:cNvPr id="4" name="Picture 3" descr="scientist_clip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9" y="4136039"/>
            <a:ext cx="1219201" cy="208633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Additionally, I enjoy doing </a:t>
            </a:r>
            <a:r>
              <a:rPr lang="en-US" sz="2400" b="1" dirty="0" smtClean="0"/>
              <a:t>cross-curricular activities </a:t>
            </a:r>
            <a:r>
              <a:rPr lang="en-US" sz="2400" dirty="0" smtClean="0"/>
              <a:t>with my students.  I believe these connections help students learn better and  understand the purpose of the lesson.  Honestly, I cannot think of a subject area to which </a:t>
            </a:r>
            <a:r>
              <a:rPr lang="en-US" sz="2400" dirty="0" err="1" smtClean="0"/>
              <a:t>BioEYES</a:t>
            </a:r>
            <a:r>
              <a:rPr lang="en-US" sz="2400" dirty="0" smtClean="0"/>
              <a:t> cannot be adapted.  While we are doing this unit in Science, we will also be learning about the Tropics in Social Studies, writing zebra fish stories in LA, reading non-fiction books about fish in Reading, and presenting our data in different ways in Math.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913" y="4606925"/>
            <a:ext cx="9525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660066"/>
                </a:solidFill>
              </a:rPr>
              <a:t>Pedagogy</a:t>
            </a:r>
            <a:br>
              <a:rPr lang="en-US" u="sng" dirty="0" smtClean="0">
                <a:solidFill>
                  <a:srgbClr val="660066"/>
                </a:solidFill>
              </a:rPr>
            </a:br>
            <a:endParaRPr lang="en-US" u="sng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Before beginning any lesson, I like to give my students background information.  I find this really helps with comprehension, and promotes curiosity and interest in the topic to be studied.  I appreciated the pedagogy portion of the day </a:t>
            </a:r>
            <a:r>
              <a:rPr lang="en-US" sz="2400" b="1" dirty="0" smtClean="0">
                <a:solidFill>
                  <a:srgbClr val="660066"/>
                </a:solidFill>
              </a:rPr>
              <a:t>because it gave me pertinent information to share with the students before doing </a:t>
            </a:r>
            <a:r>
              <a:rPr lang="en-US" sz="2400" b="1" dirty="0" err="1" smtClean="0">
                <a:solidFill>
                  <a:srgbClr val="660066"/>
                </a:solidFill>
              </a:rPr>
              <a:t>BioEYES</a:t>
            </a:r>
            <a:r>
              <a:rPr lang="en-US" sz="2400" b="1" dirty="0" smtClean="0">
                <a:solidFill>
                  <a:srgbClr val="660066"/>
                </a:solidFill>
              </a:rPr>
              <a:t>.</a:t>
            </a:r>
          </a:p>
          <a:p>
            <a:endParaRPr lang="en-US" sz="2400" dirty="0">
              <a:solidFill>
                <a:srgbClr val="660066"/>
              </a:solidFill>
            </a:endParaRPr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0288" y="3714750"/>
            <a:ext cx="1422400" cy="1384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Facilities/Lab Tour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This part of the program was so cool!  I had no idea how much research is going on daily at Notre Dame.  The professors were open to our questions and eager to share their facilities with us.  Dr.  </a:t>
            </a:r>
            <a:r>
              <a:rPr lang="en-US" sz="2400" dirty="0" err="1" smtClean="0">
                <a:solidFill>
                  <a:srgbClr val="FF0000"/>
                </a:solidFill>
              </a:rPr>
              <a:t>LaVerne</a:t>
            </a:r>
            <a:r>
              <a:rPr lang="en-US" sz="2400" dirty="0" smtClean="0">
                <a:solidFill>
                  <a:srgbClr val="FF0000"/>
                </a:solidFill>
              </a:rPr>
              <a:t> even agreed to talk to me later in the year about arranging a field trip to his lab! Because of this incredible opportunity, I feel confident that I can return to my classroom with real world knowledge about how students might apply science to the real world.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013" y="4616450"/>
            <a:ext cx="1143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Modern Lab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At first, I was uncomfortable with this portion of the seminar.  After all, I only teach fourth grade, and these were scientific concepts that I did not understand as an adult.  I soon realized that </a:t>
            </a:r>
            <a:r>
              <a:rPr lang="en-US" sz="2400" b="1" dirty="0" smtClean="0"/>
              <a:t>I was experiencing the confusion and frustration often felt by my students with unfamiliar concepts.  </a:t>
            </a:r>
            <a:r>
              <a:rPr lang="en-US" sz="2400" dirty="0" smtClean="0"/>
              <a:t>Modern Lab allowed me to develop deeper empathy and understanding for struggling students.  Jill and Emily were great examples of how to positively help 			     frustrated students!</a:t>
            </a:r>
            <a:endParaRPr lang="en-US" sz="24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613" y="4414838"/>
            <a:ext cx="12954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A Few Final Thoughts…………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 descr="th_1287842537468816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0" y="2667000"/>
            <a:ext cx="2038350" cy="158591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-65" charset="2"/>
              <a:buChar char="J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I made invaluable contacts within the ND Science department, which will benefit me and my students.</a:t>
            </a:r>
          </a:p>
          <a:p>
            <a:pPr>
              <a:buFont typeface="Wingdings" pitchFamily="-65" charset="2"/>
              <a:buChar char="J"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sym typeface="Wingdings"/>
              </a:rPr>
              <a:t>I formed relationships with teachers in many local corporations.</a:t>
            </a:r>
          </a:p>
          <a:p>
            <a:pPr>
              <a:buFont typeface="Wingdings" pitchFamily="-65" charset="2"/>
              <a:buChar char="J"/>
            </a:pP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I had opportunities to talk to and hear perspectives of teachers working with students older and younger than the age group I currently work with.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0000FF"/>
                </a:solidFill>
                <a:sym typeface="Wingdings"/>
              </a:rPr>
              <a:t>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	I benefited from hearing from teachers at all levels who have taught the </a:t>
            </a:r>
            <a:r>
              <a:rPr lang="en-US" sz="2400" dirty="0" err="1" smtClean="0">
                <a:solidFill>
                  <a:srgbClr val="0000FF"/>
                </a:solidFill>
                <a:sym typeface="Wingdings"/>
              </a:rPr>
              <a:t>BioEYES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 program, and how they integrated into their curriculum.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School_Clip_Art_1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1" y="570707"/>
            <a:ext cx="2514600" cy="8469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581</Words>
  <Application>Microsoft Macintosh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Reflection of BioEYES, 2009</vt:lpstr>
      <vt:lpstr>BioEYES</vt:lpstr>
      <vt:lpstr>Slide 3</vt:lpstr>
      <vt:lpstr>Slide 4</vt:lpstr>
      <vt:lpstr>Pedagogy </vt:lpstr>
      <vt:lpstr>Facilities/Lab Tour</vt:lpstr>
      <vt:lpstr>Modern Lab</vt:lpstr>
      <vt:lpstr>Slide 8</vt:lpstr>
      <vt:lpstr>Slide 9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 of BioEYES, 2009</dc:title>
  <dc:creator>LightWave</dc:creator>
  <cp:lastModifiedBy>LightWave</cp:lastModifiedBy>
  <cp:revision>6</cp:revision>
  <dcterms:created xsi:type="dcterms:W3CDTF">2009-06-25T15:15:44Z</dcterms:created>
  <dcterms:modified xsi:type="dcterms:W3CDTF">2009-06-25T17:11:26Z</dcterms:modified>
</cp:coreProperties>
</file>