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4.xml" ContentType="application/vnd.openxmlformats-officedocument.presentationml.slide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32" d="100"/>
          <a:sy n="132" d="100"/>
        </p:scale>
        <p:origin x="-10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4" Type="http://schemas.openxmlformats.org/officeDocument/2006/relationships/slide" Target="slides/slide3.xml"/><Relationship Id="rId10" Type="http://schemas.openxmlformats.org/officeDocument/2006/relationships/theme" Target="theme/theme1.xml"/><Relationship Id="rId5" Type="http://schemas.openxmlformats.org/officeDocument/2006/relationships/slide" Target="slides/slide4.xml"/><Relationship Id="rId7" Type="http://schemas.openxmlformats.org/officeDocument/2006/relationships/printerSettings" Target="printerSettings/printerSettings1.bin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viewProps" Target="view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14015-AC9B-A645-979B-1BE797423E78}" type="datetimeFigureOut">
              <a:rPr lang="en-US" smtClean="0"/>
              <a:pPr/>
              <a:t>6/24/09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BB4DD-89ED-1D4E-919E-A5F14EC70A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14015-AC9B-A645-979B-1BE797423E78}" type="datetimeFigureOut">
              <a:rPr lang="en-US" smtClean="0"/>
              <a:pPr/>
              <a:t>6/24/09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BB4DD-89ED-1D4E-919E-A5F14EC70A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14015-AC9B-A645-979B-1BE797423E78}" type="datetimeFigureOut">
              <a:rPr lang="en-US" smtClean="0"/>
              <a:pPr/>
              <a:t>6/24/09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BB4DD-89ED-1D4E-919E-A5F14EC70A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14015-AC9B-A645-979B-1BE797423E78}" type="datetimeFigureOut">
              <a:rPr lang="en-US" smtClean="0"/>
              <a:pPr/>
              <a:t>6/24/09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BB4DD-89ED-1D4E-919E-A5F14EC70A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14015-AC9B-A645-979B-1BE797423E78}" type="datetimeFigureOut">
              <a:rPr lang="en-US" smtClean="0"/>
              <a:pPr/>
              <a:t>6/24/09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BB4DD-89ED-1D4E-919E-A5F14EC70A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14015-AC9B-A645-979B-1BE797423E78}" type="datetimeFigureOut">
              <a:rPr lang="en-US" smtClean="0"/>
              <a:pPr/>
              <a:t>6/24/09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BB4DD-89ED-1D4E-919E-A5F14EC70A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14015-AC9B-A645-979B-1BE797423E78}" type="datetimeFigureOut">
              <a:rPr lang="en-US" smtClean="0"/>
              <a:pPr/>
              <a:t>6/24/09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BB4DD-89ED-1D4E-919E-A5F14EC70A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14015-AC9B-A645-979B-1BE797423E78}" type="datetimeFigureOut">
              <a:rPr lang="en-US" smtClean="0"/>
              <a:pPr/>
              <a:t>6/24/09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BB4DD-89ED-1D4E-919E-A5F14EC70A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14015-AC9B-A645-979B-1BE797423E78}" type="datetimeFigureOut">
              <a:rPr lang="en-US" smtClean="0"/>
              <a:pPr/>
              <a:t>6/24/09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BB4DD-89ED-1D4E-919E-A5F14EC70A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14015-AC9B-A645-979B-1BE797423E78}" type="datetimeFigureOut">
              <a:rPr lang="en-US" smtClean="0"/>
              <a:pPr/>
              <a:t>6/24/09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BB4DD-89ED-1D4E-919E-A5F14EC70A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14015-AC9B-A645-979B-1BE797423E78}" type="datetimeFigureOut">
              <a:rPr lang="en-US" smtClean="0"/>
              <a:pPr/>
              <a:t>6/24/09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BB4DD-89ED-1D4E-919E-A5F14EC70A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514015-AC9B-A645-979B-1BE797423E78}" type="datetimeFigureOut">
              <a:rPr lang="en-US" smtClean="0"/>
              <a:pPr/>
              <a:t>6/24/09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4BB4DD-89ED-1D4E-919E-A5F14EC70A7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BioEyes</a:t>
            </a:r>
            <a:r>
              <a:rPr lang="en-US" dirty="0" smtClean="0"/>
              <a:t> Reflections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Matt </a:t>
            </a:r>
            <a:r>
              <a:rPr lang="en-US" dirty="0" err="1" smtClean="0"/>
              <a:t>Bartek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BioEYES</a:t>
            </a:r>
            <a:r>
              <a:rPr lang="en-US" dirty="0" smtClean="0"/>
              <a:t> Reflection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</a:t>
            </a:r>
            <a:r>
              <a:rPr lang="en-US" smtClean="0"/>
              <a:t>why you’re </a:t>
            </a:r>
            <a:r>
              <a:rPr lang="en-US" dirty="0" smtClean="0"/>
              <a:t>paying me</a:t>
            </a:r>
          </a:p>
          <a:p>
            <a:r>
              <a:rPr lang="en-US" dirty="0" smtClean="0"/>
              <a:t>Live specimens + 9th graders = fun times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Modern Biology lab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Cool conceptually.  </a:t>
            </a:r>
          </a:p>
          <a:p>
            <a:r>
              <a:rPr lang="en-US" dirty="0" smtClean="0"/>
              <a:t>Using cellular machinery to make what you want, “seeing” your protein, the power of one nucleotide </a:t>
            </a:r>
          </a:p>
          <a:p>
            <a:r>
              <a:rPr lang="en-US" dirty="0" smtClean="0"/>
              <a:t>Thankful for the patience of colleagues around me and their knowledge. </a:t>
            </a:r>
          </a:p>
          <a:p>
            <a:r>
              <a:rPr lang="en-US" dirty="0" smtClean="0"/>
              <a:t>The pace was fast and this lab work, tools, procedure, was all very new to me. 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Pedagogy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Facility/</a:t>
            </a:r>
            <a:r>
              <a:rPr lang="en-US" smtClean="0"/>
              <a:t>Lab Tours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91</Words>
  <Application>Microsoft Macintosh PowerPoint</Application>
  <PresentationFormat>On-screen Show (4:3)</PresentationFormat>
  <Paragraphs>13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The BioEyes Reflections </vt:lpstr>
      <vt:lpstr>The BioEYES Reflection </vt:lpstr>
      <vt:lpstr>The Modern Biology lab </vt:lpstr>
      <vt:lpstr>Pedagogy Issues</vt:lpstr>
      <vt:lpstr>Facility/Lab Tours</vt:lpstr>
    </vt:vector>
  </TitlesOfParts>
  <Company>University of Notre Dame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BioEyes Reflections </dc:title>
  <dc:creator>LightWave</dc:creator>
  <cp:lastModifiedBy>LightWave</cp:lastModifiedBy>
  <cp:revision>3</cp:revision>
  <dcterms:created xsi:type="dcterms:W3CDTF">2009-06-24T18:03:08Z</dcterms:created>
  <dcterms:modified xsi:type="dcterms:W3CDTF">2009-06-24T18:10:34Z</dcterms:modified>
</cp:coreProperties>
</file>