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116" d="100"/>
          <a:sy n="116" d="100"/>
        </p:scale>
        <p:origin x="-1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F074E5F7-53CB-9044-AF32-29533B313972}" type="datetimeFigureOut">
              <a:rPr lang="en-US" smtClean="0"/>
              <a:t>6/24/09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069C6796-D65C-4A4C-9177-870F66EC5B3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BioEYES</a:t>
            </a:r>
            <a:r>
              <a:rPr lang="en-US" dirty="0" smtClean="0"/>
              <a:t> Institute Symposium</a:t>
            </a:r>
            <a:br>
              <a:rPr lang="en-US" dirty="0" smtClean="0"/>
            </a:br>
            <a:r>
              <a:rPr lang="en-US" dirty="0" smtClean="0"/>
              <a:t>2009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Patty </a:t>
            </a:r>
            <a:r>
              <a:rPr lang="en-US" dirty="0" smtClean="0"/>
              <a:t>Karban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REFLECTIONS</a:t>
            </a:r>
            <a:br>
              <a:rPr lang="en-US" dirty="0" smtClean="0"/>
            </a:br>
            <a:r>
              <a:rPr lang="en-US" dirty="0" smtClean="0"/>
              <a:t>Lab Tours</a:t>
            </a:r>
            <a:endParaRPr lang="en-US" dirty="0"/>
          </a:p>
        </p:txBody>
      </p:sp>
      <p:pic>
        <p:nvPicPr>
          <p:cNvPr id="4" name="Content Placeholder 3" descr="IMG_4505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521" r="-10521"/>
          <a:stretch>
            <a:fillRect/>
          </a:stretch>
        </p:blipFill>
        <p:spPr>
          <a:xfrm>
            <a:off x="3429000" y="2209800"/>
            <a:ext cx="5288072" cy="3276600"/>
          </a:xfrm>
        </p:spPr>
      </p:pic>
      <p:sp>
        <p:nvSpPr>
          <p:cNvPr id="6" name="TextBox 5"/>
          <p:cNvSpPr txBox="1"/>
          <p:nvPr/>
        </p:nvSpPr>
        <p:spPr>
          <a:xfrm>
            <a:off x="658813" y="2743200"/>
            <a:ext cx="292258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 Dr. </a:t>
            </a:r>
            <a:r>
              <a:rPr lang="en-US" dirty="0" smtClean="0"/>
              <a:t>LeVerne’s</a:t>
            </a:r>
            <a:r>
              <a:rPr lang="en-US" dirty="0" smtClean="0"/>
              <a:t> tour of the radiation research lab was phenomenal!</a:t>
            </a:r>
          </a:p>
          <a:p>
            <a:endParaRPr lang="en-US" dirty="0" smtClean="0"/>
          </a:p>
          <a:p>
            <a:r>
              <a:rPr lang="en-US" dirty="0" smtClean="0"/>
              <a:t>* Premier science lab collaborating with scientists from all over the world.</a:t>
            </a:r>
          </a:p>
          <a:p>
            <a:endParaRPr lang="en-US" dirty="0" smtClean="0"/>
          </a:p>
          <a:p>
            <a:r>
              <a:rPr lang="en-US" dirty="0" smtClean="0"/>
              <a:t>* Scientists used artists, glass blowers and metal smiths, to create and design their tools and instruments in their research.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*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Dr. Hyde’s Laboratory 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Experiments on Zebra fish will hopefully cure blindness in the future. </a:t>
            </a:r>
            <a:endParaRPr lang="en-US" dirty="0"/>
          </a:p>
        </p:txBody>
      </p:sp>
      <p:pic>
        <p:nvPicPr>
          <p:cNvPr id="10" name="Picture 9" descr="IMG_45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609600"/>
            <a:ext cx="4648200" cy="34861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ND Facility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Jordon Hall is a state of the art teaching facility.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ND Campus is a retreat setting with learning everywhere.</a:t>
            </a:r>
            <a:endParaRPr lang="en-US" dirty="0"/>
          </a:p>
        </p:txBody>
      </p:sp>
      <p:pic>
        <p:nvPicPr>
          <p:cNvPr id="8" name="Picture 7" descr="IMG_45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308" y="3352800"/>
            <a:ext cx="3124200" cy="2343150"/>
          </a:xfrm>
          <a:prstGeom prst="rect">
            <a:avLst/>
          </a:prstGeom>
        </p:spPr>
      </p:pic>
      <p:pic>
        <p:nvPicPr>
          <p:cNvPr id="9" name="Picture 8" descr="IMG_45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3" y="3556806"/>
            <a:ext cx="3425809" cy="25693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BIOLOGY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Jill is one of our future scientists in creating an environmental knowledge of proteins. </a:t>
            </a:r>
          </a:p>
          <a:p>
            <a:r>
              <a:rPr lang="en-US" dirty="0" smtClean="0"/>
              <a:t>Her enthusiasm for learning was contagious.</a:t>
            </a:r>
            <a:endParaRPr lang="en-US" dirty="0"/>
          </a:p>
        </p:txBody>
      </p:sp>
      <p:pic>
        <p:nvPicPr>
          <p:cNvPr id="10" name="Picture 9" descr="IMG_45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090830">
            <a:off x="4231757" y="2335664"/>
            <a:ext cx="3235462" cy="2426597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5105400" y="381000"/>
            <a:ext cx="3621024" cy="5943600"/>
          </a:xfrm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GLOWING CONFUSION</a:t>
            </a:r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PGLO Bacterial Transformation and </a:t>
            </a:r>
            <a:endParaRPr lang="en-US" dirty="0"/>
          </a:p>
        </p:txBody>
      </p:sp>
      <p:pic>
        <p:nvPicPr>
          <p:cNvPr id="14" name="Picture 13" descr="IMG_45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810000"/>
            <a:ext cx="3048001" cy="228600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572000" y="3276600"/>
            <a:ext cx="29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•"/>
            </a:pPr>
            <a:r>
              <a:rPr lang="en-US" dirty="0" smtClean="0"/>
              <a:t>Exposed to new tools and instruments.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 Inquiry-based learning</a:t>
            </a:r>
          </a:p>
          <a:p>
            <a:pPr>
              <a:buFontTx/>
              <a:buChar char="•"/>
            </a:pPr>
            <a:endParaRPr lang="en-US" dirty="0" smtClean="0"/>
          </a:p>
          <a:p>
            <a:pPr>
              <a:buFontTx/>
              <a:buChar char="•"/>
            </a:pPr>
            <a:r>
              <a:rPr lang="en-US" dirty="0" smtClean="0"/>
              <a:t> Once in a life time experience. We genetically altered a cell.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Pedagogy of </a:t>
            </a:r>
            <a:r>
              <a:rPr lang="en-US" dirty="0" err="1" smtClean="0"/>
              <a:t>BioEYES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1271</TotalTime>
  <Words>159</Words>
  <Application>Microsoft Macintosh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Codex</vt:lpstr>
      <vt:lpstr>BioEYES Institute Symposium 2009</vt:lpstr>
      <vt:lpstr>REFLECTIONS Lab Tours</vt:lpstr>
      <vt:lpstr>Dr. Hyde’s Laboratory </vt:lpstr>
      <vt:lpstr>ND Facility</vt:lpstr>
      <vt:lpstr>MODERN BIOLOGY</vt:lpstr>
      <vt:lpstr>GLOWING CONFUSION</vt:lpstr>
      <vt:lpstr>Pedagogy of BioEYES </vt:lpstr>
    </vt:vector>
  </TitlesOfParts>
  <Company>University of Notre Dame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BioEYES Institute Symposium 2009</dc:title>
  <dc:creator>LightWave</dc:creator>
  <cp:lastModifiedBy>LightWave</cp:lastModifiedBy>
  <cp:revision>4</cp:revision>
  <dcterms:created xsi:type="dcterms:W3CDTF">2009-06-24T17:07:10Z</dcterms:created>
  <dcterms:modified xsi:type="dcterms:W3CDTF">2009-06-25T14:18:39Z</dcterms:modified>
</cp:coreProperties>
</file>