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309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04378-5567-534C-8336-77B31863D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04378-5567-534C-8336-77B31863D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066B57-5B14-3842-9341-FA23D67B0B21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7236EA-F036-C44B-8917-F607EDDEE5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2009 BioEYES SUMMER INSTITUTE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530352" y="2819400"/>
            <a:ext cx="7772400" cy="3200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Symposium created by:</a:t>
            </a:r>
          </a:p>
          <a:p>
            <a:pPr algn="ctr"/>
            <a:r>
              <a:rPr lang="en-US" dirty="0" smtClean="0"/>
              <a:t>Jessica Pompey</a:t>
            </a:r>
          </a:p>
          <a:p>
            <a:pPr algn="ctr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Math / Science</a:t>
            </a:r>
          </a:p>
          <a:p>
            <a:pPr algn="ctr"/>
            <a:r>
              <a:rPr lang="en-US" dirty="0" smtClean="0"/>
              <a:t>Brown Intermediate, South </a:t>
            </a:r>
            <a:r>
              <a:rPr lang="en-US" dirty="0" smtClean="0"/>
              <a:t>Bend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" name="Picture 3" descr="thumbnail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52" y="4895850"/>
            <a:ext cx="1524000" cy="1409700"/>
          </a:xfrm>
          <a:prstGeom prst="rect">
            <a:avLst/>
          </a:prstGeom>
        </p:spPr>
      </p:pic>
      <p:pic>
        <p:nvPicPr>
          <p:cNvPr id="5" name="Picture 4" descr="thumbnail-1.aspx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5086350"/>
            <a:ext cx="1524000" cy="1219200"/>
          </a:xfrm>
          <a:prstGeom prst="rect">
            <a:avLst/>
          </a:prstGeom>
        </p:spPr>
      </p:pic>
      <p:pic>
        <p:nvPicPr>
          <p:cNvPr id="6" name="Picture 5" descr="thumbnail-2.aspx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752" y="5238750"/>
            <a:ext cx="1524000" cy="78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BioEYES Activities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324536"/>
          </a:xfrm>
        </p:spPr>
        <p:txBody>
          <a:bodyPr>
            <a:normAutofit/>
          </a:bodyPr>
          <a:lstStyle/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dirty="0" smtClean="0"/>
              <a:t>Very engaging for students as well as teachers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dirty="0" smtClean="0"/>
              <a:t>The anticipation level keeps you motivated and engaged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dirty="0" smtClean="0"/>
              <a:t>Can be taught across the grades and curriculum 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dirty="0" smtClean="0"/>
              <a:t>Brings real-world science into the classroom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r>
              <a:rPr lang="en-US" dirty="0" smtClean="0"/>
              <a:t>A great tool for teachers to use in the classroom</a:t>
            </a:r>
          </a:p>
          <a:p>
            <a:pPr>
              <a:buClr>
                <a:srgbClr val="660066"/>
              </a:buClr>
              <a:buFont typeface="Wingdings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>
                <a:solidFill>
                  <a:srgbClr val="C3090E"/>
                </a:solidFill>
              </a:rPr>
              <a:t>Modern Biology Labs</a:t>
            </a:r>
            <a:endParaRPr lang="en-US" dirty="0">
              <a:solidFill>
                <a:srgbClr val="C3090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55313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Worked with DNA and proteins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Gives teachers a taste of their own medicine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Introduces new concepts to add into the classroom/or not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VERY CHALLENGING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Jill’s excitement kept us engaged and her patience were appreciated</a:t>
            </a:r>
          </a:p>
          <a:p>
            <a:pPr>
              <a:buFont typeface="Wingdings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PEDAGOGY OF BioEYES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162736"/>
          </a:xfrm>
        </p:spPr>
        <p:txBody>
          <a:bodyPr/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Heard from others who have experienced the lab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Discussed different teaching strategies / differentiating 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Assessment strategies were helpful 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Positive feedbacks were uplifting and motivating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There are no limits to the possibilities of activities to do with this scientific concept and the depth you could reach / except grade-level concerns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>
                <a:solidFill>
                  <a:srgbClr val="660066"/>
                </a:solidFill>
              </a:rPr>
              <a:t>Facility / Lab Tours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095936"/>
          </a:xfrm>
        </p:spPr>
        <p:txBody>
          <a:bodyPr/>
          <a:lstStyle/>
          <a:p>
            <a:pPr>
              <a:buClr>
                <a:srgbClr val="000090"/>
              </a:buClr>
              <a:buFont typeface="Wingdings" charset="2"/>
              <a:buChar char=""/>
            </a:pPr>
            <a:r>
              <a:rPr lang="en-US" dirty="0" smtClean="0"/>
              <a:t>Interesting and informational</a:t>
            </a:r>
          </a:p>
          <a:p>
            <a:pPr>
              <a:buClr>
                <a:srgbClr val="000090"/>
              </a:buClr>
              <a:buFont typeface="Wingdings" charset="2"/>
              <a:buChar char=""/>
            </a:pPr>
            <a:r>
              <a:rPr lang="en-US" dirty="0" smtClean="0"/>
              <a:t>The unknown underworld / seemed secretive</a:t>
            </a:r>
          </a:p>
          <a:p>
            <a:pPr>
              <a:buClr>
                <a:srgbClr val="000090"/>
              </a:buClr>
              <a:buFont typeface="Wingdings" charset="2"/>
              <a:buChar char=""/>
            </a:pPr>
            <a:r>
              <a:rPr lang="en-US" dirty="0" smtClean="0"/>
              <a:t>Witnessed scientific studies in action</a:t>
            </a:r>
          </a:p>
          <a:p>
            <a:pPr>
              <a:buClr>
                <a:srgbClr val="000090"/>
              </a:buClr>
              <a:buFont typeface="Wingdings" charset="2"/>
              <a:buChar char=""/>
            </a:pPr>
            <a:r>
              <a:rPr lang="en-US" dirty="0" smtClean="0"/>
              <a:t>The people we met </a:t>
            </a:r>
            <a:r>
              <a:rPr lang="en-US" smtClean="0"/>
              <a:t>were knowledgeable </a:t>
            </a:r>
            <a:r>
              <a:rPr lang="en-US" dirty="0" smtClean="0"/>
              <a:t>and passionate</a:t>
            </a:r>
          </a:p>
          <a:p>
            <a:pPr>
              <a:buClr>
                <a:srgbClr val="000090"/>
              </a:buClr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112</TotalTime>
  <Words>183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2009 BioEYES SUMMER INSTITUTE</vt:lpstr>
      <vt:lpstr>BioEYES Activities</vt:lpstr>
      <vt:lpstr>Modern Biology Labs</vt:lpstr>
      <vt:lpstr>PEDAGOGY OF BioEYES</vt:lpstr>
      <vt:lpstr>Facility / Lab Tours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2009 BioEYES SUMMER INSTITUTE</dc:title>
  <dc:creator>LightWave</dc:creator>
  <cp:lastModifiedBy>LightWave</cp:lastModifiedBy>
  <cp:revision>4</cp:revision>
  <dcterms:created xsi:type="dcterms:W3CDTF">2009-06-25T16:57:52Z</dcterms:created>
  <dcterms:modified xsi:type="dcterms:W3CDTF">2009-06-25T17:04:55Z</dcterms:modified>
</cp:coreProperties>
</file>