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909AD1-BAEC-0D47-BAFA-3D6E6DC6F457}" type="datetimeFigureOut">
              <a:rPr lang="en-US" smtClean="0"/>
              <a:pPr/>
              <a:t>6/26/2009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E7460B-E85F-7647-AD00-35004D35288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Session Reflection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SalimaOudghiri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(Using microscopes, looking at the </a:t>
            </a:r>
            <a:r>
              <a:rPr lang="en-US" dirty="0" err="1" smtClean="0"/>
              <a:t>zebrafish</a:t>
            </a:r>
            <a:r>
              <a:rPr lang="en-US" dirty="0" smtClean="0"/>
              <a:t> on screen)</a:t>
            </a:r>
          </a:p>
          <a:p>
            <a:r>
              <a:rPr lang="en-US" dirty="0" smtClean="0"/>
              <a:t>Watching the stages </a:t>
            </a:r>
            <a:r>
              <a:rPr lang="en-US" smtClean="0"/>
              <a:t>of development </a:t>
            </a:r>
          </a:p>
          <a:p>
            <a:r>
              <a:rPr lang="en-US" dirty="0" smtClean="0"/>
              <a:t>Lab Tours</a:t>
            </a:r>
          </a:p>
          <a:p>
            <a:pPr lvl="1"/>
            <a:r>
              <a:rPr lang="en-US" dirty="0" smtClean="0"/>
              <a:t>Radiation Lab</a:t>
            </a:r>
          </a:p>
          <a:p>
            <a:pPr lvl="1"/>
            <a:r>
              <a:rPr lang="en-US" dirty="0" smtClean="0"/>
              <a:t>Biochemistry Lab</a:t>
            </a:r>
          </a:p>
          <a:p>
            <a:pPr lvl="1"/>
            <a:r>
              <a:rPr lang="en-US" dirty="0" smtClean="0"/>
              <a:t>Zebra Fish Research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 would like to take back to the classroom:</a:t>
            </a:r>
          </a:p>
          <a:p>
            <a:pPr lvl="1"/>
            <a:r>
              <a:rPr lang="en-US" dirty="0" smtClean="0"/>
              <a:t>Peer Editing of  Science Notebook </a:t>
            </a:r>
          </a:p>
          <a:p>
            <a:pPr lvl="1"/>
            <a:r>
              <a:rPr lang="en-US" dirty="0" smtClean="0"/>
              <a:t>Criteria or Rubric for Science Notebook</a:t>
            </a:r>
          </a:p>
          <a:p>
            <a:pPr lvl="1"/>
            <a:r>
              <a:rPr lang="en-US" dirty="0" smtClean="0"/>
              <a:t>Post classroom data into Wiki</a:t>
            </a:r>
          </a:p>
          <a:p>
            <a:pPr lvl="1"/>
            <a:r>
              <a:rPr lang="en-US" dirty="0" smtClean="0"/>
              <a:t>Compare results from each school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DNA extraction to students and have students extract DNA</a:t>
            </a:r>
          </a:p>
          <a:p>
            <a:r>
              <a:rPr lang="en-US" dirty="0" smtClean="0"/>
              <a:t>Background Knowledge: Describe </a:t>
            </a:r>
            <a:r>
              <a:rPr lang="en-US" dirty="0" smtClean="0"/>
              <a:t>w</a:t>
            </a:r>
            <a:r>
              <a:rPr lang="en-US" dirty="0" smtClean="0"/>
              <a:t>hat </a:t>
            </a:r>
            <a:r>
              <a:rPr lang="en-US" dirty="0" smtClean="0"/>
              <a:t>a </a:t>
            </a:r>
            <a:r>
              <a:rPr lang="en-US" dirty="0" smtClean="0"/>
              <a:t>gene </a:t>
            </a:r>
            <a:r>
              <a:rPr lang="en-US" dirty="0" smtClean="0"/>
              <a:t>is?/How </a:t>
            </a:r>
            <a:r>
              <a:rPr lang="en-US" dirty="0" smtClean="0"/>
              <a:t>many </a:t>
            </a:r>
            <a:r>
              <a:rPr lang="en-US" dirty="0" err="1" smtClean="0"/>
              <a:t>w</a:t>
            </a:r>
            <a:r>
              <a:rPr lang="en-US" dirty="0" err="1" smtClean="0"/>
              <a:t>hromosomes</a:t>
            </a:r>
            <a:r>
              <a:rPr lang="en-US" dirty="0" smtClean="0"/>
              <a:t> are found in a zebra </a:t>
            </a:r>
            <a:r>
              <a:rPr lang="en-US" dirty="0" smtClean="0"/>
              <a:t>f</a:t>
            </a:r>
            <a:r>
              <a:rPr lang="en-US" dirty="0" smtClean="0"/>
              <a:t>ish?/How are zebra </a:t>
            </a:r>
            <a:r>
              <a:rPr lang="en-US" dirty="0" smtClean="0"/>
              <a:t>f</a:t>
            </a:r>
            <a:r>
              <a:rPr lang="en-US" dirty="0" smtClean="0"/>
              <a:t>ish used in research studies?</a:t>
            </a:r>
            <a:endParaRPr lang="en-US" dirty="0" smtClean="0"/>
          </a:p>
          <a:p>
            <a:r>
              <a:rPr lang="en-US" dirty="0" smtClean="0"/>
              <a:t>Discuss the stages of development of the </a:t>
            </a:r>
            <a:r>
              <a:rPr lang="en-US" dirty="0" smtClean="0"/>
              <a:t>zebra fish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Extraction</a:t>
            </a:r>
          </a:p>
          <a:p>
            <a:pPr lvl="1"/>
            <a:r>
              <a:rPr lang="en-US" dirty="0" smtClean="0"/>
              <a:t>Students can use a variety of sources to extra  DNA from</a:t>
            </a:r>
          </a:p>
          <a:p>
            <a:pPr lvl="2"/>
            <a:r>
              <a:rPr lang="en-US" dirty="0" smtClean="0"/>
              <a:t>Strawberry</a:t>
            </a:r>
          </a:p>
          <a:p>
            <a:pPr lvl="2"/>
            <a:r>
              <a:rPr lang="en-US" dirty="0" smtClean="0"/>
              <a:t>Peas</a:t>
            </a:r>
          </a:p>
          <a:p>
            <a:pPr lvl="2"/>
            <a:r>
              <a:rPr lang="en-US" dirty="0" smtClean="0"/>
              <a:t>Broccoli</a:t>
            </a:r>
          </a:p>
          <a:p>
            <a:pPr lvl="2"/>
            <a:r>
              <a:rPr lang="en-US" dirty="0" smtClean="0"/>
              <a:t>Liver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</a:t>
            </a:r>
            <a:r>
              <a:rPr lang="en-US" dirty="0" err="1" smtClean="0"/>
              <a:t>BioEYES</a:t>
            </a:r>
            <a:r>
              <a:rPr lang="en-US" dirty="0" smtClean="0"/>
              <a:t>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Incorporates critical thinking skills; students engage in the scientific process and make their own discoveries each day</a:t>
            </a:r>
          </a:p>
          <a:p>
            <a:r>
              <a:rPr lang="en-US" dirty="0" smtClean="0"/>
              <a:t>While learning about zebra fish, students can discover why zebra fish are beneficial for scientific studies.</a:t>
            </a:r>
          </a:p>
          <a:p>
            <a:pPr lvl="1"/>
            <a:r>
              <a:rPr lang="en-US" dirty="0" smtClean="0"/>
              <a:t>Small and easy to take care for</a:t>
            </a:r>
          </a:p>
          <a:p>
            <a:pPr lvl="1"/>
            <a:r>
              <a:rPr lang="en-US" dirty="0" smtClean="0"/>
              <a:t>Produce large number of offspring</a:t>
            </a:r>
          </a:p>
          <a:p>
            <a:pPr lvl="1"/>
            <a:r>
              <a:rPr lang="en-US" dirty="0" smtClean="0"/>
              <a:t>Inexpensive</a:t>
            </a:r>
          </a:p>
          <a:p>
            <a:pPr lvl="1"/>
            <a:r>
              <a:rPr lang="en-US" dirty="0" smtClean="0"/>
              <a:t>Fast growth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Strategies to Implement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Encourage students to take on the role and responsibilities of a scientist</a:t>
            </a:r>
          </a:p>
          <a:p>
            <a:r>
              <a:rPr lang="en-US" dirty="0" smtClean="0"/>
              <a:t>Science notebooks will be utilized by students to demonstrate their understanding and summary of each day’s activity.</a:t>
            </a:r>
            <a:endParaRPr lang="en-US" dirty="0" smtClean="0"/>
          </a:p>
          <a:p>
            <a:r>
              <a:rPr lang="en-US" dirty="0" smtClean="0"/>
              <a:t>Emphasize essential criteria:</a:t>
            </a:r>
          </a:p>
          <a:p>
            <a:pPr lvl="1"/>
            <a:r>
              <a:rPr lang="en-US" dirty="0" smtClean="0"/>
              <a:t>Write (at least) four observations in complete sentences.</a:t>
            </a:r>
          </a:p>
          <a:p>
            <a:pPr lvl="1"/>
            <a:r>
              <a:rPr lang="en-US" dirty="0" smtClean="0"/>
              <a:t>Differentiate between observation versus inferences</a:t>
            </a:r>
          </a:p>
          <a:p>
            <a:pPr lvl="1"/>
            <a:r>
              <a:rPr lang="en-US" dirty="0" smtClean="0"/>
              <a:t>Record data in data table and produce a graph of results</a:t>
            </a:r>
          </a:p>
          <a:p>
            <a:pPr lvl="1"/>
            <a:r>
              <a:rPr lang="en-US" dirty="0" smtClean="0"/>
              <a:t>Calculate </a:t>
            </a:r>
            <a:r>
              <a:rPr lang="en-US" smtClean="0"/>
              <a:t>average mortality rate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262</Words>
  <Application>Microsoft Macintosh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BioEYES Session Reflection</vt:lpstr>
      <vt:lpstr>Positive Impacts</vt:lpstr>
      <vt:lpstr>Pedagogy of BioEYES Sessions</vt:lpstr>
      <vt:lpstr>Pedagogy of BioEYES Sessions</vt:lpstr>
      <vt:lpstr>Modern Lab</vt:lpstr>
      <vt:lpstr>Benefits of BioEYES Curriculum</vt:lpstr>
      <vt:lpstr>Useful Strategies to Implement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Salima</cp:lastModifiedBy>
  <cp:revision>4</cp:revision>
  <dcterms:created xsi:type="dcterms:W3CDTF">2009-06-25T17:51:46Z</dcterms:created>
  <dcterms:modified xsi:type="dcterms:W3CDTF">2009-06-26T10:57:14Z</dcterms:modified>
</cp:coreProperties>
</file>